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8" r:id="rId1"/>
    <p:sldMasterId id="2147484052" r:id="rId2"/>
    <p:sldMasterId id="2147484070" r:id="rId3"/>
  </p:sldMasterIdLst>
  <p:notesMasterIdLst>
    <p:notesMasterId r:id="rId8"/>
  </p:notesMasterIdLst>
  <p:sldIdLst>
    <p:sldId id="370" r:id="rId4"/>
    <p:sldId id="433" r:id="rId5"/>
    <p:sldId id="434" r:id="rId6"/>
    <p:sldId id="435" r:id="rId7"/>
  </p:sldIdLst>
  <p:sldSz cx="10160000" cy="5715000"/>
  <p:notesSz cx="7077075" cy="9363075"/>
  <p:defaultTextStyle>
    <a:defPPr>
      <a:defRPr lang="en-GB"/>
    </a:defPPr>
    <a:lvl1pPr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534988" indent="-77788"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1071563" indent="-157163"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608138" indent="-236538"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2144713" indent="-315913"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0B1E8-4DD2-422B-9225-903A6CC8414C}">
          <p14:sldIdLst>
            <p14:sldId id="370"/>
            <p14:sldId id="433"/>
            <p14:sldId id="434"/>
            <p14:sldId id="43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D50"/>
    <a:srgbClr val="A62055"/>
    <a:srgbClr val="004F9F"/>
    <a:srgbClr val="D2DCEF"/>
    <a:srgbClr val="A52055"/>
    <a:srgbClr val="4E2C67"/>
    <a:srgbClr val="3A6189"/>
    <a:srgbClr val="FFFFFF"/>
    <a:srgbClr val="BFC3C6"/>
    <a:srgbClr val="566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56" autoAdjust="0"/>
    <p:restoredTop sz="92647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MRUT </a:t>
            </a:r>
            <a:r>
              <a:rPr lang="en-US" sz="2000" b="1" baseline="0" dirty="0" smtClean="0">
                <a:solidFill>
                  <a:schemeClr val="tx1"/>
                </a:solidFill>
                <a:latin typeface="+mj-lt"/>
              </a:rPr>
              <a:t>230 / 235 Bear Call Spread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5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EF16-4546-9236-92D18D5F16F8}"/>
              </c:ext>
            </c:extLst>
          </c:dPt>
          <c:cat>
            <c:numRef>
              <c:f>Sheet1!$C$3:$C$18</c:f>
              <c:numCache>
                <c:formatCode>General</c:formatCode>
                <c:ptCount val="16"/>
                <c:pt idx="0">
                  <c:v>225</c:v>
                </c:pt>
                <c:pt idx="1">
                  <c:v>226</c:v>
                </c:pt>
                <c:pt idx="2">
                  <c:v>227</c:v>
                </c:pt>
                <c:pt idx="3">
                  <c:v>228</c:v>
                </c:pt>
                <c:pt idx="4">
                  <c:v>229</c:v>
                </c:pt>
                <c:pt idx="5">
                  <c:v>230</c:v>
                </c:pt>
                <c:pt idx="6">
                  <c:v>231</c:v>
                </c:pt>
                <c:pt idx="7">
                  <c:v>232</c:v>
                </c:pt>
                <c:pt idx="8">
                  <c:v>233</c:v>
                </c:pt>
                <c:pt idx="9">
                  <c:v>234</c:v>
                </c:pt>
                <c:pt idx="10">
                  <c:v>235</c:v>
                </c:pt>
                <c:pt idx="11">
                  <c:v>236</c:v>
                </c:pt>
                <c:pt idx="12">
                  <c:v>237</c:v>
                </c:pt>
                <c:pt idx="13">
                  <c:v>238</c:v>
                </c:pt>
                <c:pt idx="14">
                  <c:v>239</c:v>
                </c:pt>
                <c:pt idx="15">
                  <c:v>240</c:v>
                </c:pt>
              </c:numCache>
            </c:numRef>
          </c:cat>
          <c:val>
            <c:numRef>
              <c:f>Sheet1!$D$3:$D$18</c:f>
              <c:numCache>
                <c:formatCode>General</c:formatCode>
                <c:ptCount val="16"/>
                <c:pt idx="0">
                  <c:v>2.2000000000000002</c:v>
                </c:pt>
                <c:pt idx="1">
                  <c:v>2.2000000000000002</c:v>
                </c:pt>
                <c:pt idx="2">
                  <c:v>2.2000000000000002</c:v>
                </c:pt>
                <c:pt idx="3">
                  <c:v>2.2000000000000002</c:v>
                </c:pt>
                <c:pt idx="4">
                  <c:v>2.2000000000000002</c:v>
                </c:pt>
                <c:pt idx="5">
                  <c:v>2.2000000000000002</c:v>
                </c:pt>
                <c:pt idx="6">
                  <c:v>1.2000000000000002</c:v>
                </c:pt>
                <c:pt idx="7">
                  <c:v>0.20000000000000018</c:v>
                </c:pt>
                <c:pt idx="8">
                  <c:v>-0.79999999999999982</c:v>
                </c:pt>
                <c:pt idx="9">
                  <c:v>-1.7999999999999998</c:v>
                </c:pt>
                <c:pt idx="10">
                  <c:v>-2.8</c:v>
                </c:pt>
                <c:pt idx="11">
                  <c:v>-2.8</c:v>
                </c:pt>
                <c:pt idx="12">
                  <c:v>-2.8</c:v>
                </c:pt>
                <c:pt idx="13">
                  <c:v>-2.8</c:v>
                </c:pt>
                <c:pt idx="14">
                  <c:v>-2.8</c:v>
                </c:pt>
                <c:pt idx="15">
                  <c:v>-2.8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69-46D0-9913-FE811777E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2398336"/>
        <c:axId val="1062396256"/>
      </c:lineChart>
      <c:catAx>
        <c:axId val="106239833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C2D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2396256"/>
        <c:crosses val="autoZero"/>
        <c:auto val="1"/>
        <c:lblAlgn val="ctr"/>
        <c:lblOffset val="100"/>
        <c:tickLblSkip val="2"/>
        <c:noMultiLvlLbl val="0"/>
      </c:catAx>
      <c:valAx>
        <c:axId val="1062396256"/>
        <c:scaling>
          <c:orientation val="minMax"/>
          <c:max val="3"/>
          <c:min val="-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C2D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2398336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0.41435</cdr:x>
      <cdr:y>0.60015</cdr:y>
    </cdr:from>
    <cdr:to>
      <cdr:x>0.58564</cdr:x>
      <cdr:y>0.75174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405465" y="2802683"/>
          <a:ext cx="1407784" cy="7079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accent2"/>
              </a:solidFill>
            </a:rPr>
            <a:t>M</a:t>
          </a:r>
          <a:r>
            <a:rPr lang="en-US" sz="2000" b="1" dirty="0" smtClean="0">
              <a:solidFill>
                <a:schemeClr val="accent2"/>
              </a:solidFill>
            </a:rPr>
            <a:t>RUT @</a:t>
          </a:r>
        </a:p>
        <a:p xmlns:a="http://schemas.openxmlformats.org/drawingml/2006/main">
          <a:pPr algn="ctr"/>
          <a:r>
            <a:rPr lang="en-US" sz="2000" b="1" dirty="0" smtClean="0">
              <a:solidFill>
                <a:schemeClr val="accent2"/>
              </a:solidFill>
            </a:rPr>
            <a:t>237.10</a:t>
          </a:r>
          <a:endParaRPr lang="en-US" sz="20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0.50663</cdr:x>
      <cdr:y>0.49348</cdr:y>
    </cdr:from>
    <cdr:to>
      <cdr:x>0.50663</cdr:x>
      <cdr:y>0.59138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4163829" y="2304547"/>
          <a:ext cx="0" cy="45719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0.16633</cdr:x>
      <cdr:y>0.2375</cdr:y>
    </cdr:from>
    <cdr:to>
      <cdr:x>0.30409</cdr:x>
      <cdr:y>0.32318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367046" y="1109117"/>
          <a:ext cx="113221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 smtClean="0">
              <a:solidFill>
                <a:schemeClr val="accent1"/>
              </a:solidFill>
            </a:rPr>
            <a:t>+2.20</a:t>
          </a:r>
          <a:endParaRPr lang="en-US" sz="20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0.73177</cdr:x>
      <cdr:y>0.72614</cdr:y>
    </cdr:from>
    <cdr:to>
      <cdr:x>0.86953</cdr:x>
      <cdr:y>0.81182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14230" y="3391053"/>
          <a:ext cx="113221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accent1"/>
              </a:solidFill>
            </a:rPr>
            <a:t>-</a:t>
          </a:r>
          <a:r>
            <a:rPr lang="en-US" sz="2000" b="1" dirty="0" smtClean="0">
              <a:solidFill>
                <a:schemeClr val="accent1"/>
              </a:solidFill>
            </a:rPr>
            <a:t>2.80</a:t>
          </a:r>
          <a:endParaRPr lang="en-US" sz="2000" b="1" dirty="0">
            <a:solidFill>
              <a:schemeClr val="accent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948ED47-2D8A-4232-9321-05B56A46085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A9751EC-BD4C-4E9D-A66C-E1C357406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5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4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751EC-BD4C-4E9D-A66C-E1C357406B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9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AE07-EC9F-4677-AB36-F282B5BB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0EFC2-4CF2-474B-843E-D3A57BF7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latin typeface="Roboto Slab" pitchFamily="2" charset="0"/>
                <a:ea typeface="Roboto Slab" pitchFamily="2" charset="0"/>
              </a:defRPr>
            </a:lvl1pPr>
          </a:lstStyle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B20D7-8784-4C5E-89D7-C72E6E96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90AF6-AC11-49B9-89A3-CB87C2BE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F9ED20-E7EC-4619-9F92-5D4FDE421080}"/>
              </a:ext>
            </a:extLst>
          </p:cNvPr>
          <p:cNvGrpSpPr/>
          <p:nvPr userDrawn="1"/>
        </p:nvGrpSpPr>
        <p:grpSpPr>
          <a:xfrm>
            <a:off x="6593498" y="2553715"/>
            <a:ext cx="3544228" cy="3149925"/>
            <a:chOff x="6102179" y="2561824"/>
            <a:chExt cx="3544228" cy="31499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62F6C4-E907-4BC5-BA75-119E7F725CED}"/>
                </a:ext>
              </a:extLst>
            </p:cNvPr>
            <p:cNvSpPr/>
            <p:nvPr/>
          </p:nvSpPr>
          <p:spPr>
            <a:xfrm>
              <a:off x="8251754" y="2561824"/>
              <a:ext cx="1387197" cy="3149925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6819002-AAFE-470D-8119-6929B7AA90F1}"/>
                </a:ext>
              </a:extLst>
            </p:cNvPr>
            <p:cNvSpPr/>
            <p:nvPr/>
          </p:nvSpPr>
          <p:spPr>
            <a:xfrm>
              <a:off x="6826967" y="3406702"/>
              <a:ext cx="2819440" cy="2305047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A2349E0-6A84-449D-B48A-0469F86FE38F}"/>
                </a:ext>
              </a:extLst>
            </p:cNvPr>
            <p:cNvSpPr/>
            <p:nvPr/>
          </p:nvSpPr>
          <p:spPr>
            <a:xfrm>
              <a:off x="6102179" y="4217025"/>
              <a:ext cx="1053790" cy="807537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0BDC0F-5533-4F83-8A8F-92B62736787C}"/>
                </a:ext>
              </a:extLst>
            </p:cNvPr>
            <p:cNvSpPr/>
            <p:nvPr/>
          </p:nvSpPr>
          <p:spPr>
            <a:xfrm>
              <a:off x="6320109" y="3718940"/>
              <a:ext cx="498086" cy="498086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D11812-B648-41C9-9A8B-DA55E11C06AC}"/>
                </a:ext>
              </a:extLst>
            </p:cNvPr>
            <p:cNvSpPr/>
            <p:nvPr/>
          </p:nvSpPr>
          <p:spPr>
            <a:xfrm>
              <a:off x="7484907" y="3191094"/>
              <a:ext cx="778726" cy="778726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34A3427-C65F-4EED-98C7-9EDCBA9C8C22}"/>
                </a:ext>
              </a:extLst>
            </p:cNvPr>
            <p:cNvSpPr/>
            <p:nvPr/>
          </p:nvSpPr>
          <p:spPr>
            <a:xfrm>
              <a:off x="7165263" y="2975530"/>
              <a:ext cx="1098371" cy="1241495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68B55D3-6A41-4847-B16B-E440FB336B44}"/>
                </a:ext>
              </a:extLst>
            </p:cNvPr>
            <p:cNvSpPr/>
            <p:nvPr/>
          </p:nvSpPr>
          <p:spPr>
            <a:xfrm>
              <a:off x="6986821" y="3966588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24CC738-4D9F-46D7-A71F-70697D5C34B1}"/>
              </a:ext>
            </a:extLst>
          </p:cNvPr>
          <p:cNvGrpSpPr/>
          <p:nvPr userDrawn="1"/>
        </p:nvGrpSpPr>
        <p:grpSpPr>
          <a:xfrm>
            <a:off x="0" y="4344220"/>
            <a:ext cx="1701039" cy="1370780"/>
            <a:chOff x="508001" y="4344220"/>
            <a:chExt cx="1701039" cy="137078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EE60577-66C6-4D87-83A3-EC0EB388E2F7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99846B5-20D0-4D71-9021-277ABCD0AF4D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3FDAA9A-4E6E-49A1-B126-CEA019C93554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34CA0BA-148D-46CF-98C8-E4BCB02CFE9F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9F0C4C-4C73-4291-96C6-298A569F9C24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AEA22DE-2C7B-4B62-8FFD-092BC3EB46CB}"/>
              </a:ext>
            </a:extLst>
          </p:cNvPr>
          <p:cNvGrpSpPr/>
          <p:nvPr userDrawn="1"/>
        </p:nvGrpSpPr>
        <p:grpSpPr>
          <a:xfrm>
            <a:off x="8392343" y="11360"/>
            <a:ext cx="1766771" cy="1846448"/>
            <a:chOff x="7885230" y="0"/>
            <a:chExt cx="1766771" cy="184644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B0B143-FC20-4A8B-B16C-80A40F3B6A71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4BE3129-F3FE-4A9F-A6B3-13988EC79379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D9AA3D-8840-48D5-8443-A7F204856B35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2D0CA14-1B14-4D9B-B4AC-AC39BE530954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B7A8F60F-497B-4031-B736-4770390135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0927" y="960774"/>
            <a:ext cx="2481145" cy="6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onsor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D2BEBB-C979-491A-BC49-8F2F6138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C8DD3-CDC0-4107-8055-2625BBAF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55995-67FE-41E1-A65A-C2B8F5A6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F54BB-6432-4C55-85DA-2AF5EE62F224}"/>
              </a:ext>
            </a:extLst>
          </p:cNvPr>
          <p:cNvSpPr/>
          <p:nvPr/>
        </p:nvSpPr>
        <p:spPr>
          <a:xfrm>
            <a:off x="0" y="-1"/>
            <a:ext cx="10160000" cy="672242"/>
          </a:xfrm>
          <a:prstGeom prst="rect">
            <a:avLst/>
          </a:prstGeom>
          <a:solidFill>
            <a:srgbClr val="1C2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04CE26-9951-4CDA-9BB2-A532B84A1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78" y="173782"/>
            <a:ext cx="1311709" cy="326483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6C62922-61CA-4155-9330-864B5DB2086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614128" y="215551"/>
            <a:ext cx="1075891" cy="241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F6C712-7774-49CD-9F08-74C0A3DD7ADD}"/>
              </a:ext>
            </a:extLst>
          </p:cNvPr>
          <p:cNvCxnSpPr/>
          <p:nvPr/>
        </p:nvCxnSpPr>
        <p:spPr>
          <a:xfrm>
            <a:off x="1528763" y="173782"/>
            <a:ext cx="0" cy="326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A8959C96-7313-4095-9AB3-68B7B6132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78" y="846024"/>
            <a:ext cx="3706689" cy="43285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1934AB3-C0E4-4BE7-A8F3-631BD187ED5A}"/>
              </a:ext>
            </a:extLst>
          </p:cNvPr>
          <p:cNvSpPr/>
          <p:nvPr userDrawn="1"/>
        </p:nvSpPr>
        <p:spPr>
          <a:xfrm>
            <a:off x="0" y="-1"/>
            <a:ext cx="10160000" cy="672242"/>
          </a:xfrm>
          <a:prstGeom prst="rect">
            <a:avLst/>
          </a:prstGeom>
          <a:solidFill>
            <a:srgbClr val="1C2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BFE5D4B-8C0C-42C2-BD53-B68BB0EF01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578" y="173782"/>
            <a:ext cx="1311709" cy="32648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9F4CCC-6BA8-4C90-AE94-35E5710B11D7}"/>
              </a:ext>
            </a:extLst>
          </p:cNvPr>
          <p:cNvCxnSpPr/>
          <p:nvPr userDrawn="1"/>
        </p:nvCxnSpPr>
        <p:spPr>
          <a:xfrm>
            <a:off x="1528763" y="173782"/>
            <a:ext cx="0" cy="326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2920EDA-2DDD-43F1-AB7C-9CE92CABD2B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3578" y="846024"/>
            <a:ext cx="3706689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38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ex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F6D4B3-3AF7-479C-B39F-4BD4FA5A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C2E33-95F4-4F18-973A-B9D404E5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50D6C-12C9-4230-AEF1-288592249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DE5081-364C-4E8D-9EC7-E14BF590A596}"/>
              </a:ext>
            </a:extLst>
          </p:cNvPr>
          <p:cNvGrpSpPr/>
          <p:nvPr/>
        </p:nvGrpSpPr>
        <p:grpSpPr>
          <a:xfrm>
            <a:off x="0" y="-1"/>
            <a:ext cx="10160000" cy="672242"/>
            <a:chOff x="0" y="-1"/>
            <a:chExt cx="10160000" cy="67224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7F749E-E912-433F-B769-71BF03B4154F}"/>
                </a:ext>
              </a:extLst>
            </p:cNvPr>
            <p:cNvSpPr/>
            <p:nvPr/>
          </p:nvSpPr>
          <p:spPr>
            <a:xfrm>
              <a:off x="0" y="-1"/>
              <a:ext cx="10160000" cy="672242"/>
            </a:xfrm>
            <a:prstGeom prst="rect">
              <a:avLst/>
            </a:prstGeom>
            <a:solidFill>
              <a:srgbClr val="1C2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9819850-2496-473C-8CB9-4E73C0062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578" y="173782"/>
              <a:ext cx="1311709" cy="326483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387CAD6-4011-4816-A3BC-6A46025772A9}"/>
              </a:ext>
            </a:extLst>
          </p:cNvPr>
          <p:cNvGrpSpPr/>
          <p:nvPr/>
        </p:nvGrpSpPr>
        <p:grpSpPr>
          <a:xfrm>
            <a:off x="9357111" y="3868552"/>
            <a:ext cx="802889" cy="1846448"/>
            <a:chOff x="8849112" y="3870675"/>
            <a:chExt cx="802889" cy="184644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5D8A6F-31D9-43DA-A33E-E7ACBA7D8383}"/>
                </a:ext>
              </a:extLst>
            </p:cNvPr>
            <p:cNvSpPr/>
            <p:nvPr/>
          </p:nvSpPr>
          <p:spPr>
            <a:xfrm flipH="1">
              <a:off x="9062784" y="4586052"/>
              <a:ext cx="589216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F39636-B404-48AE-B010-1F897F916AC2}"/>
                </a:ext>
              </a:extLst>
            </p:cNvPr>
            <p:cNvSpPr/>
            <p:nvPr/>
          </p:nvSpPr>
          <p:spPr>
            <a:xfrm>
              <a:off x="8849112" y="4302932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79BEC31-992C-4465-9B5E-F78AA22D5092}"/>
                </a:ext>
              </a:extLst>
            </p:cNvPr>
            <p:cNvSpPr/>
            <p:nvPr/>
          </p:nvSpPr>
          <p:spPr>
            <a:xfrm rot="10800000">
              <a:off x="9140864" y="4088551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EA82D0-2E76-45A7-84B0-E18552EBEE45}"/>
                </a:ext>
              </a:extLst>
            </p:cNvPr>
            <p:cNvSpPr/>
            <p:nvPr/>
          </p:nvSpPr>
          <p:spPr>
            <a:xfrm>
              <a:off x="9367585" y="3870675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itle 19">
            <a:extLst>
              <a:ext uri="{FF2B5EF4-FFF2-40B4-BE49-F238E27FC236}">
                <a16:creationId xmlns:a16="http://schemas.microsoft.com/office/drawing/2014/main" id="{6824AE3D-1FBC-4DFB-B666-5A2F01B4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730250"/>
            <a:ext cx="8763000" cy="526177"/>
          </a:xfrm>
        </p:spPr>
        <p:txBody>
          <a:bodyPr>
            <a:noAutofit/>
          </a:bodyPr>
          <a:lstStyle>
            <a:lvl1pPr>
              <a:defRPr sz="3600">
                <a:solidFill>
                  <a:srgbClr val="1C2D5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E64666E-8657-4024-8DE4-13CC0D44F72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8500" y="1405406"/>
            <a:ext cx="8424863" cy="3773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85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Sp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762380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0575" y="2609850"/>
            <a:ext cx="6003925" cy="84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34BF542-C29A-41BE-AEA1-F687AA2515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0575" y="3586303"/>
            <a:ext cx="6003925" cy="3665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  <a:latin typeface="Muli" panose="000005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</a:lstStyle>
          <a:p>
            <a:pPr lvl="0"/>
            <a:r>
              <a:rPr lang="en-US" dirty="0"/>
              <a:t>Click to edit speaker name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AEF416C1-5F69-457F-81F3-586D2CC15E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9856" y="3966362"/>
            <a:ext cx="6003925" cy="3665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  <a:latin typeface="Muli" panose="000005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</a:lstStyle>
          <a:p>
            <a:pPr lvl="0"/>
            <a:r>
              <a:rPr lang="en-US" dirty="0"/>
              <a:t>Click to edit speaker affiliation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013F451-29D1-4400-BBC6-1BF7AA1E4191}"/>
              </a:ext>
            </a:extLst>
          </p:cNvPr>
          <p:cNvGrpSpPr/>
          <p:nvPr userDrawn="1"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5A519FD-2DBE-4D7A-B161-B7DE6F3C5D5B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C5D349F-E395-4FB6-90C2-3B506C6285A4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CBD9764-6773-4006-A50C-A454510842F3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BE9C241-840F-4DE8-A773-69128ECA3D05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33CFBE4-2698-4485-B540-7FBF36C09F5D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3E172BB-B6BB-4998-A79A-9583BC8EC062}"/>
              </a:ext>
            </a:extLst>
          </p:cNvPr>
          <p:cNvGrpSpPr/>
          <p:nvPr userDrawn="1"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068A6A1-2DEF-4456-A9BD-BA70A2C9C8FE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1915563-634F-4A1D-9021-D07B69EAA6BB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78C0EE7-B594-40BD-B095-573BB61217C2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0DE81A7-E894-4FC6-91C8-EB1707859ED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F8432CB-7166-4608-9BCE-FB0A2410B240}"/>
              </a:ext>
            </a:extLst>
          </p:cNvPr>
          <p:cNvGrpSpPr/>
          <p:nvPr userDrawn="1"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9BA6B1A-F225-4775-ABCB-EAE643412F0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B899A9C-94D0-4D81-8D2D-AC7366A72FCF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6ACEC77-ACB3-4661-9BA5-B742C4AEEBE9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CC18164-51E4-413E-B315-20497A42EED9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DB20F7B-2B2C-458E-926F-C0A660F7B1DE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EA86674-8D5D-4F50-A2D1-F47FD818C7C6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2D83EC9-7C0E-40D3-A8AA-5F5C9EC30011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80F37725-5774-47D4-9296-F7A51973E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90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 Pane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166407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9856" y="1876157"/>
            <a:ext cx="6003925" cy="625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7D2AC99-F1CD-4908-A369-C83DB521A2EC}"/>
              </a:ext>
            </a:extLst>
          </p:cNvPr>
          <p:cNvSpPr txBox="1">
            <a:spLocks/>
          </p:cNvSpPr>
          <p:nvPr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B1262C5-E328-4F29-8760-29836E3D7D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0575" y="2810043"/>
            <a:ext cx="6003925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Muli Light" panose="00000400000000000000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Moderator: 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CB8CB756-D922-4240-9458-2BF875E58AB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0575" y="3625685"/>
            <a:ext cx="2286000" cy="3665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56C87961-EBAB-46B6-A673-7A8CCFF484C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0693" y="3991788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9679A4BC-2615-4B73-A91C-116F6A76AB2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195520" y="362616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8ED18D2C-5D1D-4115-96E7-C5EDC4BEF7A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95638" y="399226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5" name="Text Placeholder 27">
            <a:extLst>
              <a:ext uri="{FF2B5EF4-FFF2-40B4-BE49-F238E27FC236}">
                <a16:creationId xmlns:a16="http://schemas.microsoft.com/office/drawing/2014/main" id="{95ADB535-4483-482E-BF8C-3A9E9C6732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00229" y="3626647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6" name="Text Placeholder 29">
            <a:extLst>
              <a:ext uri="{FF2B5EF4-FFF2-40B4-BE49-F238E27FC236}">
                <a16:creationId xmlns:a16="http://schemas.microsoft.com/office/drawing/2014/main" id="{2136F4A5-CAC0-44AC-BEAE-A22CC823FBF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600347" y="3992750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224513C-7A5E-49E2-BA86-F9E2DE0A0F78}"/>
              </a:ext>
            </a:extLst>
          </p:cNvPr>
          <p:cNvGrpSpPr/>
          <p:nvPr userDrawn="1"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99E030C-8880-4CA5-9F1A-B2F09902AD95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9A4DEB6-9C1B-4C2F-9F3A-035B259D4252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DFB7731-D4ED-4167-9E6C-153BCF7E0847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836D1B0-F888-4D40-87A2-820F91EE949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E4F3A79-0A8E-4EAD-A036-3F800AC61A4A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A993584-F3B7-4931-874D-82B246B16A04}"/>
              </a:ext>
            </a:extLst>
          </p:cNvPr>
          <p:cNvGrpSpPr/>
          <p:nvPr userDrawn="1"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799BC56-C8F1-441A-B321-AF80D7EB9C62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B80E07A-510F-40C3-A7CF-D1D275F11C28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36F29A-9283-43B0-8FF3-5057D3EB7F65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04B1E99-45D3-4783-8DC8-1EE60073765B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D0D0D8E-E57A-4DE0-9392-22960C4D8ABD}"/>
              </a:ext>
            </a:extLst>
          </p:cNvPr>
          <p:cNvGrpSpPr/>
          <p:nvPr userDrawn="1"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51679FB-2C53-4609-9B49-0FD44C6138CC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6AFC49-A0FB-4B0E-981D-FC56F39A0FBD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D6B7530-F239-49C7-913D-35FA34793EFF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128123E-EC9C-4BE8-8121-5899EF75212D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2DA7E57-C048-4BC3-8583-A4FDC73852F2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5EC4D41-39F6-428C-9B99-B68ABD420B77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85C149A-2CF0-4B17-AB5F-395C39C65B9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0" name="Picture 59">
            <a:extLst>
              <a:ext uri="{FF2B5EF4-FFF2-40B4-BE49-F238E27FC236}">
                <a16:creationId xmlns:a16="http://schemas.microsoft.com/office/drawing/2014/main" id="{3163AA08-87F1-442A-ACE0-978E4EB7F9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9B630C9-1875-4DE4-8CD1-680A8EBBFDDE}"/>
              </a:ext>
            </a:extLst>
          </p:cNvPr>
          <p:cNvSpPr txBox="1">
            <a:spLocks/>
          </p:cNvSpPr>
          <p:nvPr userDrawn="1"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68507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ane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166407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9856" y="1876157"/>
            <a:ext cx="6003925" cy="625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7D2AC99-F1CD-4908-A369-C83DB521A2EC}"/>
              </a:ext>
            </a:extLst>
          </p:cNvPr>
          <p:cNvSpPr txBox="1">
            <a:spLocks/>
          </p:cNvSpPr>
          <p:nvPr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B1262C5-E328-4F29-8760-29836E3D7D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0575" y="2810043"/>
            <a:ext cx="6003925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Muli Light" panose="00000400000000000000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Moderator: 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99945" y="3635985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0063" y="4002088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81195" y="363172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881313" y="399782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62327" y="3624938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262445" y="3991041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43341" y="3617250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43459" y="3983353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4854B0C-929C-4D83-A283-0F860F6DADA7}"/>
              </a:ext>
            </a:extLst>
          </p:cNvPr>
          <p:cNvGrpSpPr/>
          <p:nvPr userDrawn="1"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86970D0-B8FA-4FB3-8792-4AF8C7FDDEB5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913F7CC-9830-4F7B-8FB5-17FDA00068D5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7D6EFA9-BDAE-46FF-BACD-59D916FCA3E0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4F76DB1-E3E5-4C7E-B3F8-46AB2E6D1095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507D44E-F027-4388-82DB-F3B9DE6F396B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CAB7913-8669-4B39-B54E-5EC0D57A8AD2}"/>
              </a:ext>
            </a:extLst>
          </p:cNvPr>
          <p:cNvGrpSpPr/>
          <p:nvPr userDrawn="1"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A0189D6-D7FD-4A84-8D1E-645B0C403163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0ABEBE-EDD5-4DB1-9924-F4F390724B39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F80E076-44E4-4C20-800A-47D86224D45F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DFDFC8A-B36E-4FA1-9EBC-0972C5EEDAAE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F3C60B1-0882-4669-B4A5-0FDD8EA39C95}"/>
              </a:ext>
            </a:extLst>
          </p:cNvPr>
          <p:cNvGrpSpPr/>
          <p:nvPr userDrawn="1"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50C244F-F46F-45D4-BD26-D7AD4AA55F12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6F607BB-0E57-4FEA-B4ED-F437A98BA623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74850C5-0326-4BC6-83FA-862EB87BD079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21B6A25-D5C9-4CE8-A3F7-429AC2194EE4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9189208-1B3F-4C0E-A402-AC6D0CB7E0F1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3C1CDA9-CAF8-442A-AE13-61FF84773312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AC862AE-441A-4347-970D-D92BD81AC017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6CD95617-5F92-4E86-BAB6-54E651A864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2208D5E3-D88C-48D6-BF07-EAD903E6AA45}"/>
              </a:ext>
            </a:extLst>
          </p:cNvPr>
          <p:cNvSpPr txBox="1">
            <a:spLocks/>
          </p:cNvSpPr>
          <p:nvPr userDrawn="1"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1304154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578230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0575" y="2425700"/>
            <a:ext cx="6003925" cy="625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edit sponsor name</a:t>
            </a:r>
          </a:p>
        </p:txBody>
      </p:sp>
      <p:sp>
        <p:nvSpPr>
          <p:cNvPr id="32" name="Rounded Rectangle 1">
            <a:extLst>
              <a:ext uri="{FF2B5EF4-FFF2-40B4-BE49-F238E27FC236}">
                <a16:creationId xmlns:a16="http://schemas.microsoft.com/office/drawing/2014/main" id="{7C05E006-8562-4D2D-9BD3-51809379D727}"/>
              </a:ext>
            </a:extLst>
          </p:cNvPr>
          <p:cNvSpPr/>
          <p:nvPr/>
        </p:nvSpPr>
        <p:spPr>
          <a:xfrm>
            <a:off x="790575" y="3237019"/>
            <a:ext cx="1955253" cy="703665"/>
          </a:xfrm>
          <a:prstGeom prst="roundRect">
            <a:avLst>
              <a:gd name="adj" fmla="val 41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B38CD51F-6F81-4053-9563-996AF36041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82900" y="4344988"/>
            <a:ext cx="4387850" cy="6238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return time here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EA22DD-13AF-4C3B-A3C5-8C071509558C}"/>
              </a:ext>
            </a:extLst>
          </p:cNvPr>
          <p:cNvGrpSpPr/>
          <p:nvPr userDrawn="1"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D3274C6-FD8B-4E06-9E25-9BD385506E30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EE438F4-BD97-446E-A530-70B3506073E8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179F7E0-7A68-4902-B66A-58F4446CEB97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D4C77E2-7507-4AC3-9955-995D7934E1D6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300702B-A064-4FB5-91EB-B3F705DFD057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EDD0AC0-415A-4F28-B98C-B3479FCF2941}"/>
              </a:ext>
            </a:extLst>
          </p:cNvPr>
          <p:cNvGrpSpPr/>
          <p:nvPr userDrawn="1"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B63EA8E-219D-476B-B64F-CA366F426097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8E02EDC-1CED-43AD-AC16-3436008D517F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0207F82-BE8E-429E-9B1A-136A0D552951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CB99AFE-0623-4255-802B-91DE7B936871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0C5D265-D695-4F26-8110-A73BA8540636}"/>
              </a:ext>
            </a:extLst>
          </p:cNvPr>
          <p:cNvGrpSpPr/>
          <p:nvPr userDrawn="1"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2B95A8E-EDE5-482C-AC92-F8A3463D8026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6B79F47-A1D4-4D67-8A26-CE0032DF198B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4C62387-38E8-4254-969A-328F1E977357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F6DB0D8-3DEE-400E-B10D-9FCB2632560A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8574A14-60D7-448C-AD5F-9DCA6D4B6F61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B9C846F-00B6-4DD1-9EF7-0ECCD98F3EC9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F3E68AB-7C2B-461B-BF19-553559751C3D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3B454D90-2223-4ECA-8B30-3D83B3D9BA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51" name="Rounded Rectangle 1">
            <a:extLst>
              <a:ext uri="{FF2B5EF4-FFF2-40B4-BE49-F238E27FC236}">
                <a16:creationId xmlns:a16="http://schemas.microsoft.com/office/drawing/2014/main" id="{EAF9534B-9947-40DE-8D9E-A6FCDB833EC5}"/>
              </a:ext>
            </a:extLst>
          </p:cNvPr>
          <p:cNvSpPr/>
          <p:nvPr userDrawn="1"/>
        </p:nvSpPr>
        <p:spPr>
          <a:xfrm>
            <a:off x="790575" y="3237019"/>
            <a:ext cx="1955253" cy="703665"/>
          </a:xfrm>
          <a:prstGeom prst="roundRect">
            <a:avLst>
              <a:gd name="adj" fmla="val 41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16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4 speaker,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1481" y="4341449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1599" y="4707552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92731" y="433718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92849" y="470328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73863" y="433040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73981" y="469650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454877" y="432271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454995" y="468881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2E0BE8F-69B8-4747-89BE-156B6A84B46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11599" y="10679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691781" y="10679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080000" y="10679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454877" y="105718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21806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F 4 speaker,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1481" y="4341449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1599" y="4707552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92731" y="433718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92849" y="470328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73863" y="433040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73981" y="469650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454877" y="432271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454995" y="468881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2E0BE8F-69B8-4747-89BE-156B6A84B46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11481" y="146301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691663" y="146301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079882" y="146301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454759" y="145223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8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F 4 speaker,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1481" y="4341449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1599" y="4707552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92731" y="433718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92849" y="470328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73863" y="433040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73981" y="469650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454877" y="432271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454995" y="468881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2E0BE8F-69B8-4747-89BE-156B6A84B46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11717" y="1935510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691899" y="1935510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080118" y="1935510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454995" y="1924730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C57BA-4A47-4062-ABFD-440B98B826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11150" y="1304925"/>
            <a:ext cx="9429750" cy="452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5A9EDE-0EBF-4FD1-807E-B77B1675FF25}"/>
              </a:ext>
            </a:extLst>
          </p:cNvPr>
          <p:cNvSpPr txBox="1"/>
          <p:nvPr/>
        </p:nvSpPr>
        <p:spPr>
          <a:xfrm>
            <a:off x="0" y="5210413"/>
            <a:ext cx="10160000" cy="504588"/>
          </a:xfrm>
          <a:prstGeom prst="rect">
            <a:avLst/>
          </a:prstGeom>
          <a:solidFill>
            <a:srgbClr val="A52055"/>
          </a:solidFill>
        </p:spPr>
        <p:txBody>
          <a:bodyPr wrap="square" lIns="18288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Subscribe to eqderivatives.com for access to this and other Virtual Forums.</a:t>
            </a:r>
          </a:p>
        </p:txBody>
      </p:sp>
    </p:spTree>
    <p:extLst>
      <p:ext uri="{BB962C8B-B14F-4D97-AF65-F5344CB8AC3E}">
        <p14:creationId xmlns:p14="http://schemas.microsoft.com/office/powerpoint/2010/main" val="1567493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5 speaker,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032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1363" y="3770072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1481" y="4136175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47664" y="3773068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7782" y="4139171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83965" y="3781910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184083" y="4148013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20266" y="3774222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20384" y="4140325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2E0BE8F-69B8-4747-89BE-156B6A84B46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11481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246390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181299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15580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4" name="Picture Placeholder 28">
            <a:extLst>
              <a:ext uri="{FF2B5EF4-FFF2-40B4-BE49-F238E27FC236}">
                <a16:creationId xmlns:a16="http://schemas.microsoft.com/office/drawing/2014/main" id="{BCCE648A-17F1-41B1-B6A8-1E473D8FF7F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8049861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5" name="Text Placeholder 27">
            <a:extLst>
              <a:ext uri="{FF2B5EF4-FFF2-40B4-BE49-F238E27FC236}">
                <a16:creationId xmlns:a16="http://schemas.microsoft.com/office/drawing/2014/main" id="{73F7E1A1-1D2D-47B0-A09C-865849D82EF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054974" y="3767559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95183A05-2EC4-4702-B40F-EE662B015D5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055092" y="4133662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278216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nsor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D2BEBB-C979-491A-BC49-8F2F6138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C8DD3-CDC0-4107-8055-2625BBAF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55995-67FE-41E1-A65A-C2B8F5A6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F54BB-6432-4C55-85DA-2AF5EE62F224}"/>
              </a:ext>
            </a:extLst>
          </p:cNvPr>
          <p:cNvSpPr/>
          <p:nvPr userDrawn="1"/>
        </p:nvSpPr>
        <p:spPr>
          <a:xfrm>
            <a:off x="0" y="-1"/>
            <a:ext cx="10160000" cy="672242"/>
          </a:xfrm>
          <a:prstGeom prst="rect">
            <a:avLst/>
          </a:prstGeom>
          <a:solidFill>
            <a:srgbClr val="1C2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04CE26-9951-4CDA-9BB2-A532B84A12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578" y="173782"/>
            <a:ext cx="1311709" cy="326483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6C62922-61CA-4155-9330-864B5DB2086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614128" y="215551"/>
            <a:ext cx="1075891" cy="241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F6C712-7774-49CD-9F08-74C0A3DD7ADD}"/>
              </a:ext>
            </a:extLst>
          </p:cNvPr>
          <p:cNvCxnSpPr/>
          <p:nvPr userDrawn="1"/>
        </p:nvCxnSpPr>
        <p:spPr>
          <a:xfrm>
            <a:off x="1528763" y="173782"/>
            <a:ext cx="0" cy="326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A8959C96-7313-4095-9AB3-68B7B6132F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3578" y="846024"/>
            <a:ext cx="3706689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60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5 speaker,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Text Placeholder 27">
            <a:extLst>
              <a:ext uri="{FF2B5EF4-FFF2-40B4-BE49-F238E27FC236}">
                <a16:creationId xmlns:a16="http://schemas.microsoft.com/office/drawing/2014/main" id="{2D691270-85B6-435D-B939-9F189792536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7309" y="4096804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81151E6D-7B82-47FF-AEEB-8E8E8E3BD6D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7427" y="4462907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6" name="Text Placeholder 27">
            <a:extLst>
              <a:ext uri="{FF2B5EF4-FFF2-40B4-BE49-F238E27FC236}">
                <a16:creationId xmlns:a16="http://schemas.microsoft.com/office/drawing/2014/main" id="{E15D8406-4596-4919-B3F3-03B2EEBF456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93610" y="4099800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7" name="Text Placeholder 29">
            <a:extLst>
              <a:ext uri="{FF2B5EF4-FFF2-40B4-BE49-F238E27FC236}">
                <a16:creationId xmlns:a16="http://schemas.microsoft.com/office/drawing/2014/main" id="{67C4B41D-0BDA-4BDE-99AE-6FB53373A6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93728" y="4465903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8" name="Text Placeholder 27">
            <a:extLst>
              <a:ext uri="{FF2B5EF4-FFF2-40B4-BE49-F238E27FC236}">
                <a16:creationId xmlns:a16="http://schemas.microsoft.com/office/drawing/2014/main" id="{6FBAC077-67DD-4E0C-86C0-27252D1E8F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29911" y="4108642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17A8B7A5-E487-45B4-8F1D-27944A525DC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130029" y="4474745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0" name="Text Placeholder 27">
            <a:extLst>
              <a:ext uri="{FF2B5EF4-FFF2-40B4-BE49-F238E27FC236}">
                <a16:creationId xmlns:a16="http://schemas.microsoft.com/office/drawing/2014/main" id="{6274DB84-40A2-4D33-9187-58A93A024EC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66212" y="4100954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1" name="Text Placeholder 29">
            <a:extLst>
              <a:ext uri="{FF2B5EF4-FFF2-40B4-BE49-F238E27FC236}">
                <a16:creationId xmlns:a16="http://schemas.microsoft.com/office/drawing/2014/main" id="{98F9C66D-4A04-428B-B4C9-94713CF6579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66330" y="4467057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2" name="Picture Placeholder 28">
            <a:extLst>
              <a:ext uri="{FF2B5EF4-FFF2-40B4-BE49-F238E27FC236}">
                <a16:creationId xmlns:a16="http://schemas.microsoft.com/office/drawing/2014/main" id="{45D02F12-66AB-43BD-A15F-0183B14D0134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57427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3" name="Picture Placeholder 28">
            <a:extLst>
              <a:ext uri="{FF2B5EF4-FFF2-40B4-BE49-F238E27FC236}">
                <a16:creationId xmlns:a16="http://schemas.microsoft.com/office/drawing/2014/main" id="{B4B5FD03-6DD6-4EEB-8D6B-B88C7A13D452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192336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Picture Placeholder 28">
            <a:extLst>
              <a:ext uri="{FF2B5EF4-FFF2-40B4-BE49-F238E27FC236}">
                <a16:creationId xmlns:a16="http://schemas.microsoft.com/office/drawing/2014/main" id="{E4523A4B-2287-4DAA-B454-6558CC60423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127245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5" name="Picture Placeholder 28">
            <a:extLst>
              <a:ext uri="{FF2B5EF4-FFF2-40B4-BE49-F238E27FC236}">
                <a16:creationId xmlns:a16="http://schemas.microsoft.com/office/drawing/2014/main" id="{7AB47DFE-0B24-44C0-9CCD-55E31F3437E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061526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6" name="Picture Placeholder 28">
            <a:extLst>
              <a:ext uri="{FF2B5EF4-FFF2-40B4-BE49-F238E27FC236}">
                <a16:creationId xmlns:a16="http://schemas.microsoft.com/office/drawing/2014/main" id="{A22EE20D-270E-483B-A652-4B9ADFE3B00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7995807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Text Placeholder 27">
            <a:extLst>
              <a:ext uri="{FF2B5EF4-FFF2-40B4-BE49-F238E27FC236}">
                <a16:creationId xmlns:a16="http://schemas.microsoft.com/office/drawing/2014/main" id="{AC159CE4-10B1-4E9D-9828-BD51196E846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000920" y="4094291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8" name="Text Placeholder 29">
            <a:extLst>
              <a:ext uri="{FF2B5EF4-FFF2-40B4-BE49-F238E27FC236}">
                <a16:creationId xmlns:a16="http://schemas.microsoft.com/office/drawing/2014/main" id="{34BB8C1F-81ED-4EB7-9DCC-B1E087E9D12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001038" y="4460394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3041750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5 speaker,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C57BA-4A47-4062-ABFD-440B98B826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11150" y="1304925"/>
            <a:ext cx="9429750" cy="452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5A9EDE-0EBF-4FD1-807E-B77B1675FF25}"/>
              </a:ext>
            </a:extLst>
          </p:cNvPr>
          <p:cNvSpPr txBox="1"/>
          <p:nvPr/>
        </p:nvSpPr>
        <p:spPr>
          <a:xfrm>
            <a:off x="0" y="5210413"/>
            <a:ext cx="10160000" cy="504588"/>
          </a:xfrm>
          <a:prstGeom prst="rect">
            <a:avLst/>
          </a:prstGeom>
          <a:solidFill>
            <a:srgbClr val="A52055"/>
          </a:solidFill>
        </p:spPr>
        <p:txBody>
          <a:bodyPr wrap="square" lIns="18288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Subscribe to eqderivatives.com for access to this and other Virtual Forums.</a:t>
            </a:r>
          </a:p>
        </p:txBody>
      </p:sp>
      <p:sp>
        <p:nvSpPr>
          <p:cNvPr id="47" name="Text Placeholder 27">
            <a:extLst>
              <a:ext uri="{FF2B5EF4-FFF2-40B4-BE49-F238E27FC236}">
                <a16:creationId xmlns:a16="http://schemas.microsoft.com/office/drawing/2014/main" id="{A10692A9-B7C6-4E52-93BA-4EB4D19C86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7309" y="4437873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8" name="Text Placeholder 29">
            <a:extLst>
              <a:ext uri="{FF2B5EF4-FFF2-40B4-BE49-F238E27FC236}">
                <a16:creationId xmlns:a16="http://schemas.microsoft.com/office/drawing/2014/main" id="{40848157-E885-433C-AF2A-60663619B5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7427" y="4803976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9" name="Text Placeholder 27">
            <a:extLst>
              <a:ext uri="{FF2B5EF4-FFF2-40B4-BE49-F238E27FC236}">
                <a16:creationId xmlns:a16="http://schemas.microsoft.com/office/drawing/2014/main" id="{39B2DB02-8C0C-41FA-A2F5-C9A260D2D15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93610" y="4440869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0" name="Text Placeholder 29">
            <a:extLst>
              <a:ext uri="{FF2B5EF4-FFF2-40B4-BE49-F238E27FC236}">
                <a16:creationId xmlns:a16="http://schemas.microsoft.com/office/drawing/2014/main" id="{1EF74BCB-AA79-44D8-9D1D-F77F2A9628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93728" y="4806972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1" name="Text Placeholder 27">
            <a:extLst>
              <a:ext uri="{FF2B5EF4-FFF2-40B4-BE49-F238E27FC236}">
                <a16:creationId xmlns:a16="http://schemas.microsoft.com/office/drawing/2014/main" id="{1A43D104-8F2F-45C6-B461-5351307824D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29911" y="4449711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2" name="Text Placeholder 29">
            <a:extLst>
              <a:ext uri="{FF2B5EF4-FFF2-40B4-BE49-F238E27FC236}">
                <a16:creationId xmlns:a16="http://schemas.microsoft.com/office/drawing/2014/main" id="{9ED13BCC-44D5-48EC-93EC-FE4A4930204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130029" y="4815814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3" name="Text Placeholder 27">
            <a:extLst>
              <a:ext uri="{FF2B5EF4-FFF2-40B4-BE49-F238E27FC236}">
                <a16:creationId xmlns:a16="http://schemas.microsoft.com/office/drawing/2014/main" id="{BCE85D62-695B-4295-8DE6-CCE1481A4B6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66212" y="4442023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4" name="Text Placeholder 29">
            <a:extLst>
              <a:ext uri="{FF2B5EF4-FFF2-40B4-BE49-F238E27FC236}">
                <a16:creationId xmlns:a16="http://schemas.microsoft.com/office/drawing/2014/main" id="{873F5BF9-F926-417E-AA03-8E99922907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66330" y="4808126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5" name="Picture Placeholder 28">
            <a:extLst>
              <a:ext uri="{FF2B5EF4-FFF2-40B4-BE49-F238E27FC236}">
                <a16:creationId xmlns:a16="http://schemas.microsoft.com/office/drawing/2014/main" id="{CD9797CA-841C-4B13-8DFB-695986357DA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57427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6" name="Picture Placeholder 28">
            <a:extLst>
              <a:ext uri="{FF2B5EF4-FFF2-40B4-BE49-F238E27FC236}">
                <a16:creationId xmlns:a16="http://schemas.microsoft.com/office/drawing/2014/main" id="{8F7964DA-5F6F-47F0-860C-80E18768A279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192336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7" name="Picture Placeholder 28">
            <a:extLst>
              <a:ext uri="{FF2B5EF4-FFF2-40B4-BE49-F238E27FC236}">
                <a16:creationId xmlns:a16="http://schemas.microsoft.com/office/drawing/2014/main" id="{A045B630-3F57-4EFB-A0B9-CF8E27ACAE1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127245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Picture Placeholder 28">
            <a:extLst>
              <a:ext uri="{FF2B5EF4-FFF2-40B4-BE49-F238E27FC236}">
                <a16:creationId xmlns:a16="http://schemas.microsoft.com/office/drawing/2014/main" id="{FE550F43-4048-4970-95DB-1D83759DBD6A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061526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9" name="Picture Placeholder 28">
            <a:extLst>
              <a:ext uri="{FF2B5EF4-FFF2-40B4-BE49-F238E27FC236}">
                <a16:creationId xmlns:a16="http://schemas.microsoft.com/office/drawing/2014/main" id="{DA81C57A-57C0-4B34-9A58-FC532EF7EA2D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7995807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0" name="Text Placeholder 27">
            <a:extLst>
              <a:ext uri="{FF2B5EF4-FFF2-40B4-BE49-F238E27FC236}">
                <a16:creationId xmlns:a16="http://schemas.microsoft.com/office/drawing/2014/main" id="{DD6FE760-BB6F-4EBD-87F1-87097EFFD13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000920" y="4435360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61" name="Text Placeholder 29">
            <a:extLst>
              <a:ext uri="{FF2B5EF4-FFF2-40B4-BE49-F238E27FC236}">
                <a16:creationId xmlns:a16="http://schemas.microsoft.com/office/drawing/2014/main" id="{E014A153-D18E-4616-B899-516F4AD1D32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001038" y="4801463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3000035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3 speaker,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72650" y="437688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72768" y="474298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53782" y="437010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53900" y="473620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34796" y="436241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34914" y="472851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371700" y="11076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759919" y="11076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34796" y="109688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46504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3 speaker,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72709" y="430730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72827" y="467340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53841" y="430052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53959" y="466662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34855" y="429283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34973" y="465893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371641" y="143313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759860" y="143313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34737" y="142235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46738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3 speaker,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16996" y="4382105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17114" y="4748208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98128" y="4375321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98246" y="4741424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79142" y="4367633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979260" y="4733736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216164" y="1980429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604383" y="1980429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5979260" y="1969649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C57BA-4A47-4062-ABFD-440B98B826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11150" y="1304925"/>
            <a:ext cx="9429750" cy="452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5A9EDE-0EBF-4FD1-807E-B77B1675FF25}"/>
              </a:ext>
            </a:extLst>
          </p:cNvPr>
          <p:cNvSpPr txBox="1"/>
          <p:nvPr/>
        </p:nvSpPr>
        <p:spPr>
          <a:xfrm>
            <a:off x="0" y="5210413"/>
            <a:ext cx="10160000" cy="504588"/>
          </a:xfrm>
          <a:prstGeom prst="rect">
            <a:avLst/>
          </a:prstGeom>
          <a:solidFill>
            <a:srgbClr val="A52055"/>
          </a:solidFill>
        </p:spPr>
        <p:txBody>
          <a:bodyPr wrap="square" lIns="18288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Subscribe to eqderivatives.com for access to this and other Virtual Forums.</a:t>
            </a:r>
          </a:p>
        </p:txBody>
      </p:sp>
    </p:spTree>
    <p:extLst>
      <p:ext uri="{BB962C8B-B14F-4D97-AF65-F5344CB8AC3E}">
        <p14:creationId xmlns:p14="http://schemas.microsoft.com/office/powerpoint/2010/main" val="2423685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D28E8-8078-4ADF-A7EB-8F507FDF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E6834-7950-4995-91B6-8A9D0FA53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8044C-1045-4338-B85A-AB68AB724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57" y="0"/>
            <a:ext cx="10162913" cy="670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095" y="173751"/>
            <a:ext cx="1310754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846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AE07-EC9F-4677-AB36-F282B5BB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0EFC2-4CF2-474B-843E-D3A57BF7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latin typeface="Roboto Slab" pitchFamily="2" charset="0"/>
                <a:ea typeface="Roboto Slab" pitchFamily="2" charset="0"/>
              </a:defRPr>
            </a:lvl1pPr>
          </a:lstStyle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B20D7-8784-4C5E-89D7-C72E6E96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90AF6-AC11-49B9-89A3-CB87C2BE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F9ED20-E7EC-4619-9F92-5D4FDE421080}"/>
              </a:ext>
            </a:extLst>
          </p:cNvPr>
          <p:cNvGrpSpPr/>
          <p:nvPr/>
        </p:nvGrpSpPr>
        <p:grpSpPr>
          <a:xfrm>
            <a:off x="6593498" y="2553715"/>
            <a:ext cx="3544228" cy="3149925"/>
            <a:chOff x="6102179" y="2561824"/>
            <a:chExt cx="3544228" cy="31499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62F6C4-E907-4BC5-BA75-119E7F725CED}"/>
                </a:ext>
              </a:extLst>
            </p:cNvPr>
            <p:cNvSpPr/>
            <p:nvPr/>
          </p:nvSpPr>
          <p:spPr>
            <a:xfrm>
              <a:off x="8251754" y="2561824"/>
              <a:ext cx="1387197" cy="3149925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6819002-AAFE-470D-8119-6929B7AA90F1}"/>
                </a:ext>
              </a:extLst>
            </p:cNvPr>
            <p:cNvSpPr/>
            <p:nvPr/>
          </p:nvSpPr>
          <p:spPr>
            <a:xfrm>
              <a:off x="6826967" y="3406702"/>
              <a:ext cx="2819440" cy="2305047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A2349E0-6A84-449D-B48A-0469F86FE38F}"/>
                </a:ext>
              </a:extLst>
            </p:cNvPr>
            <p:cNvSpPr/>
            <p:nvPr/>
          </p:nvSpPr>
          <p:spPr>
            <a:xfrm>
              <a:off x="6102179" y="4217025"/>
              <a:ext cx="1053790" cy="807537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0BDC0F-5533-4F83-8A8F-92B62736787C}"/>
                </a:ext>
              </a:extLst>
            </p:cNvPr>
            <p:cNvSpPr/>
            <p:nvPr/>
          </p:nvSpPr>
          <p:spPr>
            <a:xfrm>
              <a:off x="6320109" y="3718940"/>
              <a:ext cx="498086" cy="498086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D11812-B648-41C9-9A8B-DA55E11C06AC}"/>
                </a:ext>
              </a:extLst>
            </p:cNvPr>
            <p:cNvSpPr/>
            <p:nvPr/>
          </p:nvSpPr>
          <p:spPr>
            <a:xfrm>
              <a:off x="7484907" y="3191094"/>
              <a:ext cx="778726" cy="778726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34A3427-C65F-4EED-98C7-9EDCBA9C8C22}"/>
                </a:ext>
              </a:extLst>
            </p:cNvPr>
            <p:cNvSpPr/>
            <p:nvPr/>
          </p:nvSpPr>
          <p:spPr>
            <a:xfrm>
              <a:off x="7165263" y="2975530"/>
              <a:ext cx="1098371" cy="1241495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68B55D3-6A41-4847-B16B-E440FB336B44}"/>
                </a:ext>
              </a:extLst>
            </p:cNvPr>
            <p:cNvSpPr/>
            <p:nvPr/>
          </p:nvSpPr>
          <p:spPr>
            <a:xfrm>
              <a:off x="6986821" y="3966588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24CC738-4D9F-46D7-A71F-70697D5C34B1}"/>
              </a:ext>
            </a:extLst>
          </p:cNvPr>
          <p:cNvGrpSpPr/>
          <p:nvPr/>
        </p:nvGrpSpPr>
        <p:grpSpPr>
          <a:xfrm>
            <a:off x="0" y="4344220"/>
            <a:ext cx="1701039" cy="1370780"/>
            <a:chOff x="508001" y="4344220"/>
            <a:chExt cx="1701039" cy="137078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EE60577-66C6-4D87-83A3-EC0EB388E2F7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99846B5-20D0-4D71-9021-277ABCD0AF4D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3FDAA9A-4E6E-49A1-B126-CEA019C93554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34CA0BA-148D-46CF-98C8-E4BCB02CFE9F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9F0C4C-4C73-4291-96C6-298A569F9C24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AEA22DE-2C7B-4B62-8FFD-092BC3EB46CB}"/>
              </a:ext>
            </a:extLst>
          </p:cNvPr>
          <p:cNvGrpSpPr/>
          <p:nvPr/>
        </p:nvGrpSpPr>
        <p:grpSpPr>
          <a:xfrm>
            <a:off x="8392343" y="11360"/>
            <a:ext cx="1766771" cy="1846448"/>
            <a:chOff x="7885230" y="0"/>
            <a:chExt cx="1766771" cy="184644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B0B143-FC20-4A8B-B16C-80A40F3B6A71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4BE3129-F3FE-4A9F-A6B3-13988EC79379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D9AA3D-8840-48D5-8443-A7F204856B35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2D0CA14-1B14-4D9B-B4AC-AC39BE530954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B7A8F60F-497B-4031-B736-477039013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927" y="960774"/>
            <a:ext cx="2481145" cy="617553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FDCB2C51-B802-4CC7-B987-3B076D22845A}"/>
              </a:ext>
            </a:extLst>
          </p:cNvPr>
          <p:cNvGrpSpPr/>
          <p:nvPr/>
        </p:nvGrpSpPr>
        <p:grpSpPr>
          <a:xfrm>
            <a:off x="6593498" y="2553715"/>
            <a:ext cx="3544228" cy="3149925"/>
            <a:chOff x="6102179" y="2561824"/>
            <a:chExt cx="3544228" cy="314992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97C2E9D-060D-4E74-8206-E538738CEE81}"/>
                </a:ext>
              </a:extLst>
            </p:cNvPr>
            <p:cNvSpPr/>
            <p:nvPr/>
          </p:nvSpPr>
          <p:spPr>
            <a:xfrm>
              <a:off x="8251754" y="2561824"/>
              <a:ext cx="1387197" cy="3149925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79571D8-0341-4AB0-A158-982D99198E27}"/>
                </a:ext>
              </a:extLst>
            </p:cNvPr>
            <p:cNvSpPr/>
            <p:nvPr/>
          </p:nvSpPr>
          <p:spPr>
            <a:xfrm>
              <a:off x="6826967" y="3406702"/>
              <a:ext cx="2819440" cy="2305047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341CE8C-93EE-40E9-BAA8-8617A86E65D9}"/>
                </a:ext>
              </a:extLst>
            </p:cNvPr>
            <p:cNvSpPr/>
            <p:nvPr/>
          </p:nvSpPr>
          <p:spPr>
            <a:xfrm>
              <a:off x="6102179" y="4217025"/>
              <a:ext cx="1053790" cy="807537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8EF62C2-63F5-411C-B4D9-38D8E21B4987}"/>
                </a:ext>
              </a:extLst>
            </p:cNvPr>
            <p:cNvSpPr/>
            <p:nvPr/>
          </p:nvSpPr>
          <p:spPr>
            <a:xfrm>
              <a:off x="6320109" y="3718940"/>
              <a:ext cx="498086" cy="498086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9FFD7CA-3731-4AD3-94CB-401B01000207}"/>
                </a:ext>
              </a:extLst>
            </p:cNvPr>
            <p:cNvSpPr/>
            <p:nvPr/>
          </p:nvSpPr>
          <p:spPr>
            <a:xfrm>
              <a:off x="7484907" y="3191094"/>
              <a:ext cx="778726" cy="778726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B5AB43-89E7-498A-90AE-D19234BAECC8}"/>
                </a:ext>
              </a:extLst>
            </p:cNvPr>
            <p:cNvSpPr/>
            <p:nvPr/>
          </p:nvSpPr>
          <p:spPr>
            <a:xfrm>
              <a:off x="7165263" y="2975530"/>
              <a:ext cx="1098371" cy="1241495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DCDB970-6193-4AFF-A2E2-F8FB5E02B25E}"/>
                </a:ext>
              </a:extLst>
            </p:cNvPr>
            <p:cNvSpPr/>
            <p:nvPr/>
          </p:nvSpPr>
          <p:spPr>
            <a:xfrm>
              <a:off x="6986821" y="3966588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AB1FA0A-FBF4-4EAA-BB24-43F8CD5F8AD5}"/>
              </a:ext>
            </a:extLst>
          </p:cNvPr>
          <p:cNvGrpSpPr/>
          <p:nvPr/>
        </p:nvGrpSpPr>
        <p:grpSpPr>
          <a:xfrm>
            <a:off x="0" y="4344220"/>
            <a:ext cx="1701039" cy="1370780"/>
            <a:chOff x="508001" y="4344220"/>
            <a:chExt cx="1701039" cy="137078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003DB9F-1D60-4C93-9713-6EA9F8B48B54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379A2CC-3C5F-42CE-8507-3328C68ED728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0F6716A-075F-4357-A856-308D4B347B03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49BC13D-21DE-4A34-8A9D-374AF0A79839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168E114-7DCD-4B80-97D0-C0AAA9D0A575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42C15A8-A2A8-491F-9C03-59F042E56041}"/>
              </a:ext>
            </a:extLst>
          </p:cNvPr>
          <p:cNvGrpSpPr/>
          <p:nvPr/>
        </p:nvGrpSpPr>
        <p:grpSpPr>
          <a:xfrm>
            <a:off x="8392343" y="11360"/>
            <a:ext cx="1766771" cy="1846448"/>
            <a:chOff x="7885230" y="0"/>
            <a:chExt cx="1766771" cy="184644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58B79BD-FA25-4E53-9C0F-3A9E1EC7D57F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4D558B7-C5E8-488E-942E-D32CB20F8265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C1E850B-96FC-4A69-8790-62EE8CA76681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086BE63-4339-4522-8DED-9138512B8A3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CCD65630-D0C4-431F-9832-CB094160A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927" y="960774"/>
            <a:ext cx="2481145" cy="6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91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onsor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D2BEBB-C979-491A-BC49-8F2F6138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C8DD3-CDC0-4107-8055-2625BBAF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55995-67FE-41E1-A65A-C2B8F5A6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F54BB-6432-4C55-85DA-2AF5EE62F224}"/>
              </a:ext>
            </a:extLst>
          </p:cNvPr>
          <p:cNvSpPr/>
          <p:nvPr/>
        </p:nvSpPr>
        <p:spPr>
          <a:xfrm>
            <a:off x="0" y="-1"/>
            <a:ext cx="10160000" cy="672242"/>
          </a:xfrm>
          <a:prstGeom prst="rect">
            <a:avLst/>
          </a:prstGeom>
          <a:solidFill>
            <a:srgbClr val="1C2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04CE26-9951-4CDA-9BB2-A532B84A1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78" y="173782"/>
            <a:ext cx="1311709" cy="326483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6C62922-61CA-4155-9330-864B5DB2086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614128" y="215551"/>
            <a:ext cx="1075891" cy="241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F6C712-7774-49CD-9F08-74C0A3DD7ADD}"/>
              </a:ext>
            </a:extLst>
          </p:cNvPr>
          <p:cNvCxnSpPr/>
          <p:nvPr/>
        </p:nvCxnSpPr>
        <p:spPr>
          <a:xfrm>
            <a:off x="1528763" y="173782"/>
            <a:ext cx="0" cy="326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A8959C96-7313-4095-9AB3-68B7B6132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78" y="846024"/>
            <a:ext cx="3706689" cy="43285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D855C1C-358A-497E-AF93-F1AF443F525E}"/>
              </a:ext>
            </a:extLst>
          </p:cNvPr>
          <p:cNvSpPr/>
          <p:nvPr/>
        </p:nvSpPr>
        <p:spPr>
          <a:xfrm>
            <a:off x="0" y="-1"/>
            <a:ext cx="10160000" cy="672242"/>
          </a:xfrm>
          <a:prstGeom prst="rect">
            <a:avLst/>
          </a:prstGeom>
          <a:solidFill>
            <a:srgbClr val="1C2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83446AB-8BBD-45DD-B813-9E6D9B286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78" y="173782"/>
            <a:ext cx="1311709" cy="32648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8049050-0107-4792-B320-A441E15C276D}"/>
              </a:ext>
            </a:extLst>
          </p:cNvPr>
          <p:cNvCxnSpPr/>
          <p:nvPr/>
        </p:nvCxnSpPr>
        <p:spPr>
          <a:xfrm>
            <a:off x="1528763" y="173782"/>
            <a:ext cx="0" cy="326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296C7F6-BC6D-4289-AB3C-3FAB8BFFC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78" y="846024"/>
            <a:ext cx="3706689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23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ex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F6D4B3-3AF7-479C-B39F-4BD4FA5A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C2E33-95F4-4F18-973A-B9D404E5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50D6C-12C9-4230-AEF1-288592249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DE5081-364C-4E8D-9EC7-E14BF590A596}"/>
              </a:ext>
            </a:extLst>
          </p:cNvPr>
          <p:cNvGrpSpPr/>
          <p:nvPr/>
        </p:nvGrpSpPr>
        <p:grpSpPr>
          <a:xfrm>
            <a:off x="0" y="-1"/>
            <a:ext cx="10160000" cy="672242"/>
            <a:chOff x="0" y="-1"/>
            <a:chExt cx="10160000" cy="67224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7F749E-E912-433F-B769-71BF03B4154F}"/>
                </a:ext>
              </a:extLst>
            </p:cNvPr>
            <p:cNvSpPr/>
            <p:nvPr/>
          </p:nvSpPr>
          <p:spPr>
            <a:xfrm>
              <a:off x="0" y="-1"/>
              <a:ext cx="10160000" cy="672242"/>
            </a:xfrm>
            <a:prstGeom prst="rect">
              <a:avLst/>
            </a:prstGeom>
            <a:solidFill>
              <a:srgbClr val="1C2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9819850-2496-473C-8CB9-4E73C0062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578" y="173782"/>
              <a:ext cx="1311709" cy="326483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387CAD6-4011-4816-A3BC-6A46025772A9}"/>
              </a:ext>
            </a:extLst>
          </p:cNvPr>
          <p:cNvGrpSpPr/>
          <p:nvPr/>
        </p:nvGrpSpPr>
        <p:grpSpPr>
          <a:xfrm>
            <a:off x="9357111" y="3868552"/>
            <a:ext cx="802889" cy="1846448"/>
            <a:chOff x="8849112" y="3870675"/>
            <a:chExt cx="802889" cy="184644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5D8A6F-31D9-43DA-A33E-E7ACBA7D8383}"/>
                </a:ext>
              </a:extLst>
            </p:cNvPr>
            <p:cNvSpPr/>
            <p:nvPr/>
          </p:nvSpPr>
          <p:spPr>
            <a:xfrm flipH="1">
              <a:off x="9062784" y="4586052"/>
              <a:ext cx="589216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F39636-B404-48AE-B010-1F897F916AC2}"/>
                </a:ext>
              </a:extLst>
            </p:cNvPr>
            <p:cNvSpPr/>
            <p:nvPr/>
          </p:nvSpPr>
          <p:spPr>
            <a:xfrm>
              <a:off x="8849112" y="4302932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79BEC31-992C-4465-9B5E-F78AA22D5092}"/>
                </a:ext>
              </a:extLst>
            </p:cNvPr>
            <p:cNvSpPr/>
            <p:nvPr/>
          </p:nvSpPr>
          <p:spPr>
            <a:xfrm rot="10800000">
              <a:off x="9140864" y="4088551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EA82D0-2E76-45A7-84B0-E18552EBEE45}"/>
                </a:ext>
              </a:extLst>
            </p:cNvPr>
            <p:cNvSpPr/>
            <p:nvPr/>
          </p:nvSpPr>
          <p:spPr>
            <a:xfrm>
              <a:off x="9367585" y="3870675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itle 19">
            <a:extLst>
              <a:ext uri="{FF2B5EF4-FFF2-40B4-BE49-F238E27FC236}">
                <a16:creationId xmlns:a16="http://schemas.microsoft.com/office/drawing/2014/main" id="{6824AE3D-1FBC-4DFB-B666-5A2F01B4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730250"/>
            <a:ext cx="8763000" cy="526177"/>
          </a:xfrm>
        </p:spPr>
        <p:txBody>
          <a:bodyPr>
            <a:noAutofit/>
          </a:bodyPr>
          <a:lstStyle>
            <a:lvl1pPr>
              <a:defRPr sz="3600">
                <a:solidFill>
                  <a:srgbClr val="1C2D5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E64666E-8657-4024-8DE4-13CC0D44F72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8500" y="1405406"/>
            <a:ext cx="8424863" cy="3773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4FDBE05-8B42-435F-A643-3188E1F1C8E5}"/>
              </a:ext>
            </a:extLst>
          </p:cNvPr>
          <p:cNvGrpSpPr/>
          <p:nvPr/>
        </p:nvGrpSpPr>
        <p:grpSpPr>
          <a:xfrm>
            <a:off x="0" y="-1"/>
            <a:ext cx="10160000" cy="672242"/>
            <a:chOff x="0" y="-1"/>
            <a:chExt cx="10160000" cy="6722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23FDFC-7B4E-4D69-B697-91D7D994D84C}"/>
                </a:ext>
              </a:extLst>
            </p:cNvPr>
            <p:cNvSpPr/>
            <p:nvPr/>
          </p:nvSpPr>
          <p:spPr>
            <a:xfrm>
              <a:off x="0" y="-1"/>
              <a:ext cx="10160000" cy="672242"/>
            </a:xfrm>
            <a:prstGeom prst="rect">
              <a:avLst/>
            </a:prstGeom>
            <a:solidFill>
              <a:srgbClr val="1C2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C607197-5D2B-4DF5-B9D1-F90A3401F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578" y="173782"/>
              <a:ext cx="1311709" cy="326483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C195C54-65E7-4B01-BC1C-89A08EFBBE5F}"/>
              </a:ext>
            </a:extLst>
          </p:cNvPr>
          <p:cNvGrpSpPr/>
          <p:nvPr/>
        </p:nvGrpSpPr>
        <p:grpSpPr>
          <a:xfrm>
            <a:off x="9357111" y="3868552"/>
            <a:ext cx="802889" cy="1846448"/>
            <a:chOff x="8849112" y="3870675"/>
            <a:chExt cx="802889" cy="184644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0056B07-93E9-4CD6-A461-BFF5EA2F192B}"/>
                </a:ext>
              </a:extLst>
            </p:cNvPr>
            <p:cNvSpPr/>
            <p:nvPr/>
          </p:nvSpPr>
          <p:spPr>
            <a:xfrm flipH="1">
              <a:off x="9062784" y="4586052"/>
              <a:ext cx="589216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08A265C-DB14-42B0-95D4-3D40160DB06F}"/>
                </a:ext>
              </a:extLst>
            </p:cNvPr>
            <p:cNvSpPr/>
            <p:nvPr/>
          </p:nvSpPr>
          <p:spPr>
            <a:xfrm>
              <a:off x="8849112" y="4302932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CB1A4E5-B991-48E1-B8EF-5279AAE7DA53}"/>
                </a:ext>
              </a:extLst>
            </p:cNvPr>
            <p:cNvSpPr/>
            <p:nvPr/>
          </p:nvSpPr>
          <p:spPr>
            <a:xfrm rot="10800000">
              <a:off x="9140864" y="4088551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27DFB29-AAA8-444E-B1B8-F9B6CFA6C064}"/>
                </a:ext>
              </a:extLst>
            </p:cNvPr>
            <p:cNvSpPr/>
            <p:nvPr/>
          </p:nvSpPr>
          <p:spPr>
            <a:xfrm>
              <a:off x="9367585" y="3870675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75426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Sp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762380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0575" y="2609850"/>
            <a:ext cx="6003925" cy="84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34BF542-C29A-41BE-AEA1-F687AA2515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0575" y="3586303"/>
            <a:ext cx="6003925" cy="3665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  <a:latin typeface="Muli" panose="000005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</a:lstStyle>
          <a:p>
            <a:pPr lvl="0"/>
            <a:r>
              <a:rPr lang="en-US" dirty="0"/>
              <a:t>Click to edit speaker name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AEF416C1-5F69-457F-81F3-586D2CC15E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9856" y="3966362"/>
            <a:ext cx="6003925" cy="3665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  <a:latin typeface="Muli" panose="000005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</a:lstStyle>
          <a:p>
            <a:pPr lvl="0"/>
            <a:r>
              <a:rPr lang="en-US" dirty="0"/>
              <a:t>Click to edit speaker affiliation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4E294C0-EB90-4ACB-9506-3CFE11171444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8300E45-7456-40B2-BBE0-6C6EF6B7C4A2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328B1EF-7C9F-46CE-BE36-6F9540AA964D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7F3B5C4-2827-4619-8D66-95E7BA674B65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18537DD-D2DF-44FA-A2CE-12DA1B29CDD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BFBC045-25E8-4ADF-9AE3-2AFF0ECCAC2D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0BA2D46-0EC3-4306-AD11-3326853C66F4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FA03150-4105-4877-AF46-E81AEBF0A2EB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1416A61-4ABF-4541-8D1B-AA86DA47D835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70D57C5-1AD1-44A8-9AFF-566F36EB142F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FCDE12A-52D0-403D-8E35-696894AB0C65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6CD2927-C7C9-4B08-A1EA-91786321A343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AAAE567-4B93-4A91-85EB-4CFF18E8CED5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774651A-C92E-4AB2-A3AC-CE4E2ED636F7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80B91D4-FE6B-4DBD-A733-B9E63A8837A5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DEA6EDF-8490-4EA2-B461-BD6922D271BC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EB4D851-7D96-4274-9BA6-FA3B667BC20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D4698C2-9CD7-4E95-849E-1599EC76A686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542D214-ABC2-4497-A108-7ACBBE055C7F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1E134DDA-D775-450E-999A-F21370FC7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5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Tex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F6D4B3-3AF7-479C-B39F-4BD4FA5A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C2E33-95F4-4F18-973A-B9D404E5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50D6C-12C9-4230-AEF1-288592249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5568" y="5297488"/>
            <a:ext cx="2286000" cy="303212"/>
          </a:xfrm>
        </p:spPr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DE5081-364C-4E8D-9EC7-E14BF590A596}"/>
              </a:ext>
            </a:extLst>
          </p:cNvPr>
          <p:cNvGrpSpPr/>
          <p:nvPr userDrawn="1"/>
        </p:nvGrpSpPr>
        <p:grpSpPr>
          <a:xfrm>
            <a:off x="0" y="-1"/>
            <a:ext cx="10160000" cy="672242"/>
            <a:chOff x="0" y="-1"/>
            <a:chExt cx="10160000" cy="67224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7F749E-E912-433F-B769-71BF03B4154F}"/>
                </a:ext>
              </a:extLst>
            </p:cNvPr>
            <p:cNvSpPr/>
            <p:nvPr/>
          </p:nvSpPr>
          <p:spPr>
            <a:xfrm>
              <a:off x="0" y="-1"/>
              <a:ext cx="10160000" cy="672242"/>
            </a:xfrm>
            <a:prstGeom prst="rect">
              <a:avLst/>
            </a:prstGeom>
            <a:solidFill>
              <a:srgbClr val="1C2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9819850-2496-473C-8CB9-4E73C0062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578" y="173782"/>
              <a:ext cx="1311709" cy="326483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387CAD6-4011-4816-A3BC-6A46025772A9}"/>
              </a:ext>
            </a:extLst>
          </p:cNvPr>
          <p:cNvGrpSpPr/>
          <p:nvPr userDrawn="1"/>
        </p:nvGrpSpPr>
        <p:grpSpPr>
          <a:xfrm>
            <a:off x="9357111" y="3868552"/>
            <a:ext cx="802889" cy="1846448"/>
            <a:chOff x="8849112" y="3870675"/>
            <a:chExt cx="802889" cy="184644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5D8A6F-31D9-43DA-A33E-E7ACBA7D8383}"/>
                </a:ext>
              </a:extLst>
            </p:cNvPr>
            <p:cNvSpPr/>
            <p:nvPr/>
          </p:nvSpPr>
          <p:spPr>
            <a:xfrm flipH="1">
              <a:off x="9062784" y="4586052"/>
              <a:ext cx="589216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F39636-B404-48AE-B010-1F897F916AC2}"/>
                </a:ext>
              </a:extLst>
            </p:cNvPr>
            <p:cNvSpPr/>
            <p:nvPr/>
          </p:nvSpPr>
          <p:spPr>
            <a:xfrm>
              <a:off x="8849112" y="4302932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79BEC31-992C-4465-9B5E-F78AA22D5092}"/>
                </a:ext>
              </a:extLst>
            </p:cNvPr>
            <p:cNvSpPr/>
            <p:nvPr/>
          </p:nvSpPr>
          <p:spPr>
            <a:xfrm rot="10800000">
              <a:off x="9140864" y="4088551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EA82D0-2E76-45A7-84B0-E18552EBEE45}"/>
                </a:ext>
              </a:extLst>
            </p:cNvPr>
            <p:cNvSpPr/>
            <p:nvPr/>
          </p:nvSpPr>
          <p:spPr>
            <a:xfrm>
              <a:off x="9367585" y="3870675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09556F0-2F2C-4FBD-A3E4-679B838BF9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8499" y="1320800"/>
            <a:ext cx="8591157" cy="36639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C2D50"/>
                </a:solidFill>
                <a:latin typeface="Muli" panose="00000500000000000000" pitchFamily="2" charset="0"/>
              </a:defRPr>
            </a:lvl1pPr>
            <a:lvl2pPr>
              <a:defRPr>
                <a:solidFill>
                  <a:srgbClr val="1C2D50"/>
                </a:solidFill>
                <a:latin typeface="Muli" panose="00000500000000000000" pitchFamily="2" charset="0"/>
              </a:defRPr>
            </a:lvl2pPr>
            <a:lvl3pPr>
              <a:defRPr>
                <a:solidFill>
                  <a:srgbClr val="1C2D50"/>
                </a:solidFill>
                <a:latin typeface="Muli" panose="00000500000000000000" pitchFamily="2" charset="0"/>
              </a:defRPr>
            </a:lvl3pPr>
            <a:lvl4pPr>
              <a:defRPr>
                <a:solidFill>
                  <a:srgbClr val="1C2D50"/>
                </a:solidFill>
                <a:latin typeface="Muli" panose="00000500000000000000" pitchFamily="2" charset="0"/>
              </a:defRPr>
            </a:lvl4pPr>
            <a:lvl5pPr>
              <a:defRPr>
                <a:solidFill>
                  <a:srgbClr val="1C2D50"/>
                </a:solidFill>
                <a:latin typeface="Muli" panose="00000500000000000000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6824AE3D-1FBC-4DFB-B666-5A2F01B4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803733"/>
            <a:ext cx="8763000" cy="393081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C2D5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5955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 Pane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166407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9856" y="1876157"/>
            <a:ext cx="6003925" cy="625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7D2AC99-F1CD-4908-A369-C83DB521A2EC}"/>
              </a:ext>
            </a:extLst>
          </p:cNvPr>
          <p:cNvSpPr txBox="1">
            <a:spLocks/>
          </p:cNvSpPr>
          <p:nvPr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B1262C5-E328-4F29-8760-29836E3D7D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0575" y="2810043"/>
            <a:ext cx="6003925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Muli Light" panose="00000400000000000000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Moderator: 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CB8CB756-D922-4240-9458-2BF875E58AB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0575" y="3625685"/>
            <a:ext cx="2286000" cy="3665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56C87961-EBAB-46B6-A673-7A8CCFF484C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0693" y="3991788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9679A4BC-2615-4B73-A91C-116F6A76AB2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195520" y="362616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8ED18D2C-5D1D-4115-96E7-C5EDC4BEF7A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95638" y="399226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5" name="Text Placeholder 27">
            <a:extLst>
              <a:ext uri="{FF2B5EF4-FFF2-40B4-BE49-F238E27FC236}">
                <a16:creationId xmlns:a16="http://schemas.microsoft.com/office/drawing/2014/main" id="{95ADB535-4483-482E-BF8C-3A9E9C6732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00229" y="3626647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6" name="Text Placeholder 29">
            <a:extLst>
              <a:ext uri="{FF2B5EF4-FFF2-40B4-BE49-F238E27FC236}">
                <a16:creationId xmlns:a16="http://schemas.microsoft.com/office/drawing/2014/main" id="{2136F4A5-CAC0-44AC-BEAE-A22CC823FBF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600347" y="3992750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11217C1-0D26-435F-B4E8-CCFD6EAE5831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142D32B-51B7-43EA-83E3-7847A361E77C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1AEBE53-F1AE-4DFF-AA75-3A163303EB86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0EB1055-A6D5-4861-B79C-C19064EA14B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3995738-4FD7-40E7-8D02-03B99DAACDA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0749B6D-0375-4D6D-AA8F-4756AEB99296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391FAA0-6FE0-4DB0-95CC-6649DB43C2F7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57F9C9E-35A6-44BA-9132-BAB1B92198B6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B6987FA-F177-4713-8093-8D70CFFE0A9B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D266F60-10DE-453C-893B-CAAB7C5260E8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55632AF-9061-483D-9453-C2336E1367DA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0EB86C3-0626-4D5F-A2C8-8F7D86DA8FB4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86A7B58-D114-4FCF-A3BA-7F1472E0935A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3392207-FFAF-4229-822D-BFE9E1778431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BE7B924-AB57-48A1-A935-4847676430AA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54CDCFD-AE97-4CF6-B71E-CEC7BE5C2CBF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048BCF0-2C8D-4C5D-BB7A-F3EA2BAC9924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FF95D78-AEBB-4E95-9B1C-DE251AC49E00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4A53D8B-2061-4604-8FA3-B5E72A3D02D4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0" name="Picture 59">
            <a:extLst>
              <a:ext uri="{FF2B5EF4-FFF2-40B4-BE49-F238E27FC236}">
                <a16:creationId xmlns:a16="http://schemas.microsoft.com/office/drawing/2014/main" id="{9B8AB0A5-987D-4E94-B6C7-1D1F36507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1A03892B-6A5D-4277-AD66-C6850B065DF4}"/>
              </a:ext>
            </a:extLst>
          </p:cNvPr>
          <p:cNvSpPr txBox="1">
            <a:spLocks/>
          </p:cNvSpPr>
          <p:nvPr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908561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ane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166407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9856" y="1876157"/>
            <a:ext cx="6003925" cy="625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7D2AC99-F1CD-4908-A369-C83DB521A2EC}"/>
              </a:ext>
            </a:extLst>
          </p:cNvPr>
          <p:cNvSpPr txBox="1">
            <a:spLocks/>
          </p:cNvSpPr>
          <p:nvPr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B1262C5-E328-4F29-8760-29836E3D7D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0575" y="2810043"/>
            <a:ext cx="6003925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Muli Light" panose="00000400000000000000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Moderator: 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99945" y="3635985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0063" y="4002088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81195" y="363172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881313" y="399782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62327" y="3624938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262445" y="3991041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43341" y="3617250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43459" y="3983353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672A4BE-1C7E-4617-9263-A06DD39CCA86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22F2808-B679-422B-B5A9-7E07E8491330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4391423-CB6F-4DFA-9AE9-9ABE82B3DC10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138BB5B-05D3-4762-B43C-9A3B2777E822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5CF8ABB-E984-4BC4-9028-66561FCA0128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6EEAE9B-8FE8-42FB-88FC-8604B3996A4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557B2D3-8163-4B6C-B8A2-5058A328DA0A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84EC90E-7AD3-4CD1-ACFE-883EDD70A1BF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3A08B31-F169-40A5-97B3-0158E14865AB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EFC7D43-0B0D-4938-9256-5FB76AE5B045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CCCB8DC-745B-417C-859E-2DBAA184AE68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3C28D75-D8C0-4AC8-9C30-D772B90E0DDE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B44CD9A-D314-460C-95DE-D2ACFA75785A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C618166-8E4A-4E86-A216-614F6268E3A5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4B5A50C-605F-4794-A49C-F27A06D38531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E36F998-E1E3-4EF2-9AA7-3F7AF2E1F2EA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D81D3B7-BAF7-4EBF-806B-8BB178BEC54E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F81D5BD-70BD-42C9-B781-54CF95EA9C68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7C1F5C4-EBA3-461E-9044-A439295F54C2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01F4057B-0CB5-40E3-82C3-CDCC2385C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28EC1F09-99B8-4FBD-8B55-2C4BA2B40CAA}"/>
              </a:ext>
            </a:extLst>
          </p:cNvPr>
          <p:cNvSpPr txBox="1">
            <a:spLocks/>
          </p:cNvSpPr>
          <p:nvPr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41977722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578230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0575" y="2425700"/>
            <a:ext cx="6003925" cy="625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edit sponsor name</a:t>
            </a:r>
          </a:p>
        </p:txBody>
      </p:sp>
      <p:sp>
        <p:nvSpPr>
          <p:cNvPr id="32" name="Rounded Rectangle 1">
            <a:extLst>
              <a:ext uri="{FF2B5EF4-FFF2-40B4-BE49-F238E27FC236}">
                <a16:creationId xmlns:a16="http://schemas.microsoft.com/office/drawing/2014/main" id="{7C05E006-8562-4D2D-9BD3-51809379D727}"/>
              </a:ext>
            </a:extLst>
          </p:cNvPr>
          <p:cNvSpPr/>
          <p:nvPr/>
        </p:nvSpPr>
        <p:spPr>
          <a:xfrm>
            <a:off x="790575" y="3237019"/>
            <a:ext cx="1955253" cy="703665"/>
          </a:xfrm>
          <a:prstGeom prst="roundRect">
            <a:avLst>
              <a:gd name="adj" fmla="val 41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B38CD51F-6F81-4053-9563-996AF36041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82900" y="4344988"/>
            <a:ext cx="4387850" cy="6238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return time here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CC95223-0176-4C7B-AE74-BE145FD26D40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DA73C86-6338-450B-9F1E-8198BE224E24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7090270-61A8-4C3A-AC42-D9B4C5AEE9AF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E1A82D-79A9-49D9-9304-08288DA3667D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8A07BE9-24E5-4740-B654-36F67ABA76A9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966F628-2937-4FFE-9FE0-1F74ACAB8C40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D16CF17-41C9-4F73-B70C-028CD30602A3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9271284-5055-4F20-8829-10F67A5D9583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E3C6671-A2B3-453E-BAAE-6316C83103C4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5F2B048-1547-4DFF-94FE-A87080DB50B7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32F858D-183D-4DAC-95E6-0AF8DCEE7D68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38C6228-6F4D-4F9E-940A-1F299BCE748B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93F7D38-44CD-480D-ACA2-90B0A3541CAB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97FD243-A772-484B-BDE7-97444152F6AF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E4EA785-FEB1-4F9F-80FC-D8FEE3C01170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B06191F-D6C9-463C-A0D9-3AB601C478BC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39391E2-2473-46BC-A47F-51D6419B60A6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2E0956B-9067-49CA-88F4-81B5AAC8722E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BC9C127-39F5-48C6-B74C-90D57EABE588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753859ED-E523-4935-9C8E-7ECFFC33F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51" name="Rounded Rectangle 1">
            <a:extLst>
              <a:ext uri="{FF2B5EF4-FFF2-40B4-BE49-F238E27FC236}">
                <a16:creationId xmlns:a16="http://schemas.microsoft.com/office/drawing/2014/main" id="{1AA267E9-BD76-44E3-A434-A19F959008CF}"/>
              </a:ext>
            </a:extLst>
          </p:cNvPr>
          <p:cNvSpPr/>
          <p:nvPr/>
        </p:nvSpPr>
        <p:spPr>
          <a:xfrm>
            <a:off x="790575" y="3237019"/>
            <a:ext cx="1955253" cy="703665"/>
          </a:xfrm>
          <a:prstGeom prst="roundRect">
            <a:avLst>
              <a:gd name="adj" fmla="val 41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574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4 speaker,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1481" y="4341449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1599" y="4707552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92731" y="433718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92849" y="470328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73863" y="433040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73981" y="469650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454877" y="432271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454995" y="468881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2E0BE8F-69B8-4747-89BE-156B6A84B46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11599" y="10679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691781" y="10679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080000" y="10679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454877" y="105718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676CBDD-8CE0-49E1-9A40-9908B8D4F11F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51A2431-50DB-4CE1-8D56-036CEC626A5F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FDAD9B6-BD07-438F-A90D-691B7CCAD3AE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34DBEE5-B1B0-4203-ADC0-9291EAAA0DEE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5644FBD-1C31-424B-BC7E-105AECA52B90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53A7518-8D7A-48AD-9DFC-DDDC3EA4B8B5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19CC82F-DB75-4251-AFD5-13A4F3D18AF7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CFE5590-0105-4CCE-8E18-9BF9558C1A56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2E5396-F7FF-4FC4-86E9-C93FECEF8566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8516A26-88D6-4C58-99B9-6160C7996ADA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9ED3897-6C12-4063-A755-BEFEE177AB76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223405D-13E2-464E-A721-9EC317CFB03D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0F0EC54-659F-4410-AB22-2E25579ACFBA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D2113B5-D19C-4CB7-9CB0-362243DD6033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7909344-6924-499D-9075-EBE7B87BB0C2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DDD4AD5-F8E2-4D6F-8B30-96ADE786E57C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36FEE67-2644-4D44-9F35-962E93E80B8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4FEA443-709A-4D91-AB79-D0009F9E1E94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04D1A83-16A0-4812-BA48-1DF80EBE493D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90DA9043-9E63-4ED7-B421-2F3767C16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51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F 4 speaker,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1481" y="4341449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1599" y="4707552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92731" y="433718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92849" y="470328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73863" y="433040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73981" y="469650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454877" y="432271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454995" y="468881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2E0BE8F-69B8-4747-89BE-156B6A84B46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11481" y="146301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691663" y="146301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079882" y="146301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454759" y="145223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90CA8F4-992D-4EC7-BCE8-58D5FDA67F59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F6931F8-1F40-4F3A-A493-29F626CE76DF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4F686E6-D9D3-47F4-9D9C-9FE686B14D92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7760622-FB44-4FEF-812C-A4DA00954F2A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D7532D9-1B97-4D57-9761-4820685B3046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95EB0DB-03BC-4D80-84B9-84A1EA9EE020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E1D42A7-C9E8-4477-A7B7-BD3B02CD2743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7577578-DE2E-4DF7-9EED-6A1CB8FF0A07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1C14AC1-9F30-4573-9B97-7EEB2DBFEC96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5182765-618F-4C2C-87E8-073B5FC10EB2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4986448-8DB7-427F-9D08-4D440562E25B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510149-498F-43B0-90A2-3B6BDC98AF03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A61B496-8A1F-4EC6-B216-BE67D8DAF696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8074E30-7BA8-4F80-9D0D-4630AA6FEFB8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F890B84-4EBD-45FE-B8CC-F65C7ABA788F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238B0B1-8B18-4FBD-A974-2A7A2B907C3B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1CF310B-76BB-4C67-989B-DDD031C44F1C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1328FCE-25CF-4A83-A0D6-BA4E4F272455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20C6852-4E95-4FF6-B93A-EFD62F26C850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3" name="Picture 62">
            <a:extLst>
              <a:ext uri="{FF2B5EF4-FFF2-40B4-BE49-F238E27FC236}">
                <a16:creationId xmlns:a16="http://schemas.microsoft.com/office/drawing/2014/main" id="{A7544672-9644-4BE5-BE87-64B36D99E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416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F 4 speaker,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1481" y="4341449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1599" y="4707552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92731" y="433718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92849" y="470328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73863" y="433040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73981" y="469650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454877" y="432271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454995" y="468881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2E0BE8F-69B8-4747-89BE-156B6A84B46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11717" y="1935510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691899" y="1935510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080118" y="1935510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454995" y="1924730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C57BA-4A47-4062-ABFD-440B98B826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11150" y="1304925"/>
            <a:ext cx="9429750" cy="452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5A9EDE-0EBF-4FD1-807E-B77B1675FF25}"/>
              </a:ext>
            </a:extLst>
          </p:cNvPr>
          <p:cNvSpPr txBox="1"/>
          <p:nvPr/>
        </p:nvSpPr>
        <p:spPr>
          <a:xfrm>
            <a:off x="0" y="5210413"/>
            <a:ext cx="10160000" cy="504588"/>
          </a:xfrm>
          <a:prstGeom prst="rect">
            <a:avLst/>
          </a:prstGeom>
          <a:solidFill>
            <a:srgbClr val="A52055"/>
          </a:solidFill>
        </p:spPr>
        <p:txBody>
          <a:bodyPr wrap="square" lIns="18288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Subscribe to eqderivatives.com for access to this and other Virtual Forums.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F7B6989-0062-47DA-BDE5-C7FC8B1079E3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1B1FEBE-0510-4A95-9AF1-45DE82FC24E0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5324617-27FC-4EB6-AC0D-B4F82FB5074A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37EEEED-E4DA-49D1-AF91-E86F0A5DCFB2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DC182AC-AA09-4345-9C3F-9E8B0AF99291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6B3A6EA-4DE8-45DC-9476-415B49D2BE97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200A9B1-7DCE-41D5-9372-528D88F6CDF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B41CCB9-7E91-4EE2-9493-90C9A8602B93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FA1591B-B68F-4743-89E1-D8E8CF3DFE15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F8805ED-DBAB-46BB-8E4E-0A4DA700A34B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DFAC8FA-4531-406A-8E49-8610165A8DCE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427F637-DDD8-474C-8ECD-AB357CE7B943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A4DDD60-6B62-4CB1-BA33-77D65632321B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02D0EE3-F857-46E8-A6A3-6DA5E1D9BAE8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47A13F9-7D55-4E1F-BE2F-6686BFF9D654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172954C-BF29-4791-B659-D4781B359091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FDAD1B8-1E91-483D-808D-EADEEB7C6254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DC18FBD-5587-4F52-8141-FB1E15A0FEA1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2F9F89A-967F-49EE-A0A1-85882BBFBCCD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6" name="Picture 65">
            <a:extLst>
              <a:ext uri="{FF2B5EF4-FFF2-40B4-BE49-F238E27FC236}">
                <a16:creationId xmlns:a16="http://schemas.microsoft.com/office/drawing/2014/main" id="{147FC28E-EEC7-4E22-A2F0-0571AD9D8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F531DD1C-8513-4C9F-BB20-7B04D0654725}"/>
              </a:ext>
            </a:extLst>
          </p:cNvPr>
          <p:cNvSpPr txBox="1"/>
          <p:nvPr/>
        </p:nvSpPr>
        <p:spPr>
          <a:xfrm>
            <a:off x="0" y="5210413"/>
            <a:ext cx="10160000" cy="504588"/>
          </a:xfrm>
          <a:prstGeom prst="rect">
            <a:avLst/>
          </a:prstGeom>
          <a:solidFill>
            <a:srgbClr val="A52055"/>
          </a:solidFill>
        </p:spPr>
        <p:txBody>
          <a:bodyPr wrap="square" lIns="18288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Subscribe to eqderivatives.com for access to this and other Virtual Forums.</a:t>
            </a:r>
          </a:p>
        </p:txBody>
      </p:sp>
    </p:spTree>
    <p:extLst>
      <p:ext uri="{BB962C8B-B14F-4D97-AF65-F5344CB8AC3E}">
        <p14:creationId xmlns:p14="http://schemas.microsoft.com/office/powerpoint/2010/main" val="29006591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5 speaker,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032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1363" y="3770072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1481" y="4136175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47664" y="3773068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7782" y="4139171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83965" y="3781910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184083" y="4148013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20266" y="3774222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20384" y="4140325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2E0BE8F-69B8-4747-89BE-156B6A84B46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11481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246390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181299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15580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4" name="Picture Placeholder 28">
            <a:extLst>
              <a:ext uri="{FF2B5EF4-FFF2-40B4-BE49-F238E27FC236}">
                <a16:creationId xmlns:a16="http://schemas.microsoft.com/office/drawing/2014/main" id="{BCCE648A-17F1-41B1-B6A8-1E473D8FF7F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8049861" y="1313979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5" name="Text Placeholder 27">
            <a:extLst>
              <a:ext uri="{FF2B5EF4-FFF2-40B4-BE49-F238E27FC236}">
                <a16:creationId xmlns:a16="http://schemas.microsoft.com/office/drawing/2014/main" id="{73F7E1A1-1D2D-47B0-A09C-865849D82EF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054974" y="3767559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95183A05-2EC4-4702-B40F-EE662B015D5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055092" y="4133662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4E10786-3EB1-45F3-8460-0AEB3977AA8A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0A4AF22-3DC9-41D7-B449-614057D53838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EFBE67A-7239-47F2-8989-630B0A74352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B245ECA-0D14-46DE-9CEC-DE391D74FCD5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38F9BA9-DDDA-43AA-A9B5-596AD450EDD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25C3EAC-98A8-423E-AED8-9D64BF527D0A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3392C4D-E758-4D95-BB4E-8D245840DF62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09F78C7-FDAC-4F2F-AEAE-0C856D060FF6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D2F66DA-CD94-40C6-A7CD-4F110611FB62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AAC99D9-306A-4B34-930A-42897E77B867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FEE0714-2F64-4E24-A0DC-3208EDE19F2F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423CFF2-FD40-4232-8619-AF893E4B564E}"/>
              </a:ext>
            </a:extLst>
          </p:cNvPr>
          <p:cNvGrpSpPr/>
          <p:nvPr/>
        </p:nvGrpSpPr>
        <p:grpSpPr>
          <a:xfrm>
            <a:off x="7615193" y="4235110"/>
            <a:ext cx="2542032" cy="1476639"/>
            <a:chOff x="7103459" y="4238362"/>
            <a:chExt cx="2542948" cy="1476639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572B5BF-2607-4963-8317-4FB41840ED4D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9C52FF9-2292-433D-9863-B6A78F38EEF5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A4197AA-AAF1-49A9-8C49-4BA52C275A50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1A1131C-7CBF-49F8-BFF0-1A5040837072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55F96CE-B8C0-40A0-867B-91C2D16E1CC7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333200D-43B1-40E3-8E42-F151E5E16E90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DD3205E-90D8-4DA2-A3FA-7A468EADEB19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5" name="Picture 64">
            <a:extLst>
              <a:ext uri="{FF2B5EF4-FFF2-40B4-BE49-F238E27FC236}">
                <a16:creationId xmlns:a16="http://schemas.microsoft.com/office/drawing/2014/main" id="{DB3E3246-C3AB-408E-8DAC-FA46896FA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702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5 speaker,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Text Placeholder 27">
            <a:extLst>
              <a:ext uri="{FF2B5EF4-FFF2-40B4-BE49-F238E27FC236}">
                <a16:creationId xmlns:a16="http://schemas.microsoft.com/office/drawing/2014/main" id="{2D691270-85B6-435D-B939-9F189792536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7309" y="4096804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81151E6D-7B82-47FF-AEEB-8E8E8E3BD6D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7427" y="4462907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6" name="Text Placeholder 27">
            <a:extLst>
              <a:ext uri="{FF2B5EF4-FFF2-40B4-BE49-F238E27FC236}">
                <a16:creationId xmlns:a16="http://schemas.microsoft.com/office/drawing/2014/main" id="{E15D8406-4596-4919-B3F3-03B2EEBF456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93610" y="4099800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7" name="Text Placeholder 29">
            <a:extLst>
              <a:ext uri="{FF2B5EF4-FFF2-40B4-BE49-F238E27FC236}">
                <a16:creationId xmlns:a16="http://schemas.microsoft.com/office/drawing/2014/main" id="{67C4B41D-0BDA-4BDE-99AE-6FB53373A6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93728" y="4465903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8" name="Text Placeholder 27">
            <a:extLst>
              <a:ext uri="{FF2B5EF4-FFF2-40B4-BE49-F238E27FC236}">
                <a16:creationId xmlns:a16="http://schemas.microsoft.com/office/drawing/2014/main" id="{6FBAC077-67DD-4E0C-86C0-27252D1E8F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29911" y="4108642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17A8B7A5-E487-45B4-8F1D-27944A525DC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130029" y="4474745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0" name="Text Placeholder 27">
            <a:extLst>
              <a:ext uri="{FF2B5EF4-FFF2-40B4-BE49-F238E27FC236}">
                <a16:creationId xmlns:a16="http://schemas.microsoft.com/office/drawing/2014/main" id="{6274DB84-40A2-4D33-9187-58A93A024EC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66212" y="4100954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1" name="Text Placeholder 29">
            <a:extLst>
              <a:ext uri="{FF2B5EF4-FFF2-40B4-BE49-F238E27FC236}">
                <a16:creationId xmlns:a16="http://schemas.microsoft.com/office/drawing/2014/main" id="{98F9C66D-4A04-428B-B4C9-94713CF6579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66330" y="4467057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2" name="Picture Placeholder 28">
            <a:extLst>
              <a:ext uri="{FF2B5EF4-FFF2-40B4-BE49-F238E27FC236}">
                <a16:creationId xmlns:a16="http://schemas.microsoft.com/office/drawing/2014/main" id="{45D02F12-66AB-43BD-A15F-0183B14D0134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57427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3" name="Picture Placeholder 28">
            <a:extLst>
              <a:ext uri="{FF2B5EF4-FFF2-40B4-BE49-F238E27FC236}">
                <a16:creationId xmlns:a16="http://schemas.microsoft.com/office/drawing/2014/main" id="{B4B5FD03-6DD6-4EEB-8D6B-B88C7A13D452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192336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Picture Placeholder 28">
            <a:extLst>
              <a:ext uri="{FF2B5EF4-FFF2-40B4-BE49-F238E27FC236}">
                <a16:creationId xmlns:a16="http://schemas.microsoft.com/office/drawing/2014/main" id="{E4523A4B-2287-4DAA-B454-6558CC60423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127245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5" name="Picture Placeholder 28">
            <a:extLst>
              <a:ext uri="{FF2B5EF4-FFF2-40B4-BE49-F238E27FC236}">
                <a16:creationId xmlns:a16="http://schemas.microsoft.com/office/drawing/2014/main" id="{7AB47DFE-0B24-44C0-9CCD-55E31F3437E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061526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6" name="Picture Placeholder 28">
            <a:extLst>
              <a:ext uri="{FF2B5EF4-FFF2-40B4-BE49-F238E27FC236}">
                <a16:creationId xmlns:a16="http://schemas.microsoft.com/office/drawing/2014/main" id="{A22EE20D-270E-483B-A652-4B9ADFE3B00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7995807" y="1640711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Text Placeholder 27">
            <a:extLst>
              <a:ext uri="{FF2B5EF4-FFF2-40B4-BE49-F238E27FC236}">
                <a16:creationId xmlns:a16="http://schemas.microsoft.com/office/drawing/2014/main" id="{AC159CE4-10B1-4E9D-9828-BD51196E846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000920" y="4094291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8" name="Text Placeholder 29">
            <a:extLst>
              <a:ext uri="{FF2B5EF4-FFF2-40B4-BE49-F238E27FC236}">
                <a16:creationId xmlns:a16="http://schemas.microsoft.com/office/drawing/2014/main" id="{34BB8C1F-81ED-4EB7-9DCC-B1E087E9D12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001038" y="4460394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86BC772-D5BA-4379-A846-F0741C0C4F17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9F343A7-9A74-45AD-AFE7-E3128815CE0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9B8725-2B29-458E-9ACC-324329E0378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BDCCFCC-F0E0-47F2-A3E5-38754A137B4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70C50F6-24A7-4416-A577-782EE405005F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0FABDFB-DD80-4AD5-B3B0-032ED387EB3B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BD17D75-94C6-4D15-90F4-2EF8338B7140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D6B3338-2F49-4B4D-B5B2-80262549177A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A90D683-8CAB-409A-92CA-9D6EA34E50E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AEF703F-9DDC-44A4-A2B5-607FFA8F45F0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7D55B56-F3C5-4228-A6AE-C149FAEA1CA8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1C9F6B1-515C-452B-9F81-491A4BA56FBC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45D3BC4-1E73-4E7F-B0B1-6D7FAB92A9D1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E5BF1B0-CDC2-4AED-BAE6-3CBAC4200AE0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5653A27-EFB8-4597-8729-AB170F4D9837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B9B9BD3-20D5-4CF6-A265-328335589356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0814580-3F3D-414C-B0A0-FBA7DD0CE6D7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91BDA80-2EEF-4629-9D48-FF2930807726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FAC3CE3-0DEE-49CE-A534-D2164B9D89B5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0" name="Picture 69">
            <a:extLst>
              <a:ext uri="{FF2B5EF4-FFF2-40B4-BE49-F238E27FC236}">
                <a16:creationId xmlns:a16="http://schemas.microsoft.com/office/drawing/2014/main" id="{FD04E0AA-CB18-4F48-A6CF-AC123B146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241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5 speaker,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C57BA-4A47-4062-ABFD-440B98B826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11150" y="1304925"/>
            <a:ext cx="9429750" cy="452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5A9EDE-0EBF-4FD1-807E-B77B1675FF25}"/>
              </a:ext>
            </a:extLst>
          </p:cNvPr>
          <p:cNvSpPr txBox="1"/>
          <p:nvPr/>
        </p:nvSpPr>
        <p:spPr>
          <a:xfrm>
            <a:off x="0" y="5210413"/>
            <a:ext cx="10160000" cy="504588"/>
          </a:xfrm>
          <a:prstGeom prst="rect">
            <a:avLst/>
          </a:prstGeom>
          <a:solidFill>
            <a:srgbClr val="A52055"/>
          </a:solidFill>
        </p:spPr>
        <p:txBody>
          <a:bodyPr wrap="square" lIns="18288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Subscribe to eqderivatives.com for access to this and other Virtual Forums.</a:t>
            </a:r>
          </a:p>
        </p:txBody>
      </p:sp>
      <p:sp>
        <p:nvSpPr>
          <p:cNvPr id="47" name="Text Placeholder 27">
            <a:extLst>
              <a:ext uri="{FF2B5EF4-FFF2-40B4-BE49-F238E27FC236}">
                <a16:creationId xmlns:a16="http://schemas.microsoft.com/office/drawing/2014/main" id="{A10692A9-B7C6-4E52-93BA-4EB4D19C86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7309" y="4437873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8" name="Text Placeholder 29">
            <a:extLst>
              <a:ext uri="{FF2B5EF4-FFF2-40B4-BE49-F238E27FC236}">
                <a16:creationId xmlns:a16="http://schemas.microsoft.com/office/drawing/2014/main" id="{40848157-E885-433C-AF2A-60663619B5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7427" y="4803976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9" name="Text Placeholder 27">
            <a:extLst>
              <a:ext uri="{FF2B5EF4-FFF2-40B4-BE49-F238E27FC236}">
                <a16:creationId xmlns:a16="http://schemas.microsoft.com/office/drawing/2014/main" id="{39B2DB02-8C0C-41FA-A2F5-C9A260D2D15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93610" y="4440869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0" name="Text Placeholder 29">
            <a:extLst>
              <a:ext uri="{FF2B5EF4-FFF2-40B4-BE49-F238E27FC236}">
                <a16:creationId xmlns:a16="http://schemas.microsoft.com/office/drawing/2014/main" id="{1EF74BCB-AA79-44D8-9D1D-F77F2A9628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93728" y="4806972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1" name="Text Placeholder 27">
            <a:extLst>
              <a:ext uri="{FF2B5EF4-FFF2-40B4-BE49-F238E27FC236}">
                <a16:creationId xmlns:a16="http://schemas.microsoft.com/office/drawing/2014/main" id="{1A43D104-8F2F-45C6-B461-5351307824D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29911" y="4449711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2" name="Text Placeholder 29">
            <a:extLst>
              <a:ext uri="{FF2B5EF4-FFF2-40B4-BE49-F238E27FC236}">
                <a16:creationId xmlns:a16="http://schemas.microsoft.com/office/drawing/2014/main" id="{9ED13BCC-44D5-48EC-93EC-FE4A4930204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130029" y="4815814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3" name="Text Placeholder 27">
            <a:extLst>
              <a:ext uri="{FF2B5EF4-FFF2-40B4-BE49-F238E27FC236}">
                <a16:creationId xmlns:a16="http://schemas.microsoft.com/office/drawing/2014/main" id="{BCE85D62-695B-4295-8DE6-CCE1481A4B6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66212" y="4442023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54" name="Text Placeholder 29">
            <a:extLst>
              <a:ext uri="{FF2B5EF4-FFF2-40B4-BE49-F238E27FC236}">
                <a16:creationId xmlns:a16="http://schemas.microsoft.com/office/drawing/2014/main" id="{873F5BF9-F926-417E-AA03-8E99922907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66330" y="4808126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5" name="Picture Placeholder 28">
            <a:extLst>
              <a:ext uri="{FF2B5EF4-FFF2-40B4-BE49-F238E27FC236}">
                <a16:creationId xmlns:a16="http://schemas.microsoft.com/office/drawing/2014/main" id="{CD9797CA-841C-4B13-8DFB-695986357DA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57427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6" name="Picture Placeholder 28">
            <a:extLst>
              <a:ext uri="{FF2B5EF4-FFF2-40B4-BE49-F238E27FC236}">
                <a16:creationId xmlns:a16="http://schemas.microsoft.com/office/drawing/2014/main" id="{8F7964DA-5F6F-47F0-860C-80E18768A279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192336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7" name="Picture Placeholder 28">
            <a:extLst>
              <a:ext uri="{FF2B5EF4-FFF2-40B4-BE49-F238E27FC236}">
                <a16:creationId xmlns:a16="http://schemas.microsoft.com/office/drawing/2014/main" id="{A045B630-3F57-4EFB-A0B9-CF8E27ACAE1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127245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Picture Placeholder 28">
            <a:extLst>
              <a:ext uri="{FF2B5EF4-FFF2-40B4-BE49-F238E27FC236}">
                <a16:creationId xmlns:a16="http://schemas.microsoft.com/office/drawing/2014/main" id="{FE550F43-4048-4970-95DB-1D83759DBD6A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061526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9" name="Picture Placeholder 28">
            <a:extLst>
              <a:ext uri="{FF2B5EF4-FFF2-40B4-BE49-F238E27FC236}">
                <a16:creationId xmlns:a16="http://schemas.microsoft.com/office/drawing/2014/main" id="{DA81C57A-57C0-4B34-9A58-FC532EF7EA2D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7995807" y="1981780"/>
            <a:ext cx="18288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0" name="Text Placeholder 27">
            <a:extLst>
              <a:ext uri="{FF2B5EF4-FFF2-40B4-BE49-F238E27FC236}">
                <a16:creationId xmlns:a16="http://schemas.microsoft.com/office/drawing/2014/main" id="{DD6FE760-BB6F-4EBD-87F1-87097EFFD13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000920" y="4435360"/>
            <a:ext cx="18288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61" name="Text Placeholder 29">
            <a:extLst>
              <a:ext uri="{FF2B5EF4-FFF2-40B4-BE49-F238E27FC236}">
                <a16:creationId xmlns:a16="http://schemas.microsoft.com/office/drawing/2014/main" id="{E014A153-D18E-4616-B899-516F4AD1D32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001038" y="4801463"/>
            <a:ext cx="18288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EFB5A96-7D52-4E0F-A02F-909B79BEF476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4B2F897-7DD7-4460-90FD-EC146BDF0A53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E7F46BA-6690-4677-805F-52656A7B39D0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3ABDD2A-C6B2-4CD6-9669-1F26927E11E7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7C5D1B4-0C41-4C57-AB14-20A38AB96F29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454F5B1-278E-4BB6-8E4B-DCC7293BB772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4857E11-049F-44E3-8B53-1F53FE6F8E5D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F29B739-DCD0-4576-99E0-6C8131D61227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D30DA07-874F-46DF-AD76-A4CB83A21C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D055FCE-EBAE-424E-8C0D-7390D89157C5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7959547-E042-41BB-A583-8A71EFDC44D3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BEB5365-C9C5-420D-911E-3060B4717BD5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9C3C419-0ADE-4256-9828-E76F88BFDE7B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1509E20-4ABC-4F7A-BD95-AE76F6FE8C84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F9D5A09-12D5-4D0D-B001-5D058BC7116F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83BDD0D-7BB0-4ED4-AA1B-C0E92E06C8DA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FD7E67E-695B-4712-82DB-FD8226E83114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31848F0-4380-466F-B966-A36CFAA95D46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53EBDE-0C80-4EB9-993B-4A124215A92A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5" name="Picture 74">
            <a:extLst>
              <a:ext uri="{FF2B5EF4-FFF2-40B4-BE49-F238E27FC236}">
                <a16:creationId xmlns:a16="http://schemas.microsoft.com/office/drawing/2014/main" id="{82E99198-F7FA-4659-B81E-1D8E0E676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68376A4C-CCE7-43FF-9A30-492CB9AA98A5}"/>
              </a:ext>
            </a:extLst>
          </p:cNvPr>
          <p:cNvSpPr txBox="1"/>
          <p:nvPr/>
        </p:nvSpPr>
        <p:spPr>
          <a:xfrm>
            <a:off x="0" y="5210413"/>
            <a:ext cx="10160000" cy="504588"/>
          </a:xfrm>
          <a:prstGeom prst="rect">
            <a:avLst/>
          </a:prstGeom>
          <a:solidFill>
            <a:srgbClr val="A52055"/>
          </a:solidFill>
        </p:spPr>
        <p:txBody>
          <a:bodyPr wrap="square" lIns="18288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Subscribe to eqderivatives.com for access to this and other Virtual Forums.</a:t>
            </a:r>
          </a:p>
        </p:txBody>
      </p:sp>
    </p:spTree>
    <p:extLst>
      <p:ext uri="{BB962C8B-B14F-4D97-AF65-F5344CB8AC3E}">
        <p14:creationId xmlns:p14="http://schemas.microsoft.com/office/powerpoint/2010/main" val="9206640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3 speaker,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72650" y="437688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72768" y="474298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53782" y="437010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53900" y="473620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34796" y="436241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34914" y="472851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371700" y="11076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759919" y="110766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34796" y="1096883"/>
            <a:ext cx="2286000" cy="297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2EBE2B0-D124-4B20-A527-DCF920F05F31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DBBFD00-EC16-424F-AED7-FD2304A35F4C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F9217D5-B29E-4C7F-BB92-703E9020EA97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9069DC-F252-4F22-8F17-26028151E1EC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DFA63F2-1A40-4F19-BCCB-3796344E78C6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B763A86-6E01-4B07-90B0-F727A1D4869D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AAB6A04-4ECB-4682-A72E-099670AB1355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0EF5CC8-49B9-4975-9760-D590CEEB555E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FF947EA-90D7-4B18-8093-6128C1C5B295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0D522F8-506B-4D0C-9D22-19D445FBFC05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F77A929-1729-4CF6-8337-AED0E55748A7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6B0D9D5-A3F6-46BE-9E74-F95D8311A585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9EF96FB-6962-4FC6-B4C7-5726B7BEC00D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4E7F10E-6CC5-4F86-A84A-E69CCA9C9226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08A0EB6-0FCB-4A80-A6D1-BC78EBE5F786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529A040-B4E4-4287-942E-B6A9AE982753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C174D22-8554-4CF4-A698-B05BC9565749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DFA1183-109B-44D4-9818-8D4DBE88F1F2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8EA4423-DDF7-4A61-B198-F57B38C82BB5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9" name="Picture 58">
            <a:extLst>
              <a:ext uri="{FF2B5EF4-FFF2-40B4-BE49-F238E27FC236}">
                <a16:creationId xmlns:a16="http://schemas.microsoft.com/office/drawing/2014/main" id="{F05A61B6-2B7F-46EF-9FA7-B24EB4B08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3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ex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F6D4B3-3AF7-479C-B39F-4BD4FA5A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C2E33-95F4-4F18-973A-B9D404E5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50D6C-12C9-4230-AEF1-288592249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DE5081-364C-4E8D-9EC7-E14BF590A596}"/>
              </a:ext>
            </a:extLst>
          </p:cNvPr>
          <p:cNvGrpSpPr/>
          <p:nvPr userDrawn="1"/>
        </p:nvGrpSpPr>
        <p:grpSpPr>
          <a:xfrm>
            <a:off x="0" y="-49622"/>
            <a:ext cx="10160000" cy="672242"/>
            <a:chOff x="0" y="-1"/>
            <a:chExt cx="10160000" cy="67224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7F749E-E912-433F-B769-71BF03B4154F}"/>
                </a:ext>
              </a:extLst>
            </p:cNvPr>
            <p:cNvSpPr/>
            <p:nvPr/>
          </p:nvSpPr>
          <p:spPr>
            <a:xfrm>
              <a:off x="0" y="-1"/>
              <a:ext cx="10160000" cy="672242"/>
            </a:xfrm>
            <a:prstGeom prst="rect">
              <a:avLst/>
            </a:prstGeom>
            <a:solidFill>
              <a:srgbClr val="1C2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9819850-2496-473C-8CB9-4E73C0062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578" y="173782"/>
              <a:ext cx="1311709" cy="326483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387CAD6-4011-4816-A3BC-6A46025772A9}"/>
              </a:ext>
            </a:extLst>
          </p:cNvPr>
          <p:cNvGrpSpPr/>
          <p:nvPr userDrawn="1"/>
        </p:nvGrpSpPr>
        <p:grpSpPr>
          <a:xfrm>
            <a:off x="9357111" y="3868552"/>
            <a:ext cx="802889" cy="1846448"/>
            <a:chOff x="8849112" y="3870675"/>
            <a:chExt cx="802889" cy="184644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5D8A6F-31D9-43DA-A33E-E7ACBA7D8383}"/>
                </a:ext>
              </a:extLst>
            </p:cNvPr>
            <p:cNvSpPr/>
            <p:nvPr/>
          </p:nvSpPr>
          <p:spPr>
            <a:xfrm flipH="1">
              <a:off x="9062784" y="4586052"/>
              <a:ext cx="589216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F39636-B404-48AE-B010-1F897F916AC2}"/>
                </a:ext>
              </a:extLst>
            </p:cNvPr>
            <p:cNvSpPr/>
            <p:nvPr/>
          </p:nvSpPr>
          <p:spPr>
            <a:xfrm>
              <a:off x="8849112" y="4302932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79BEC31-992C-4465-9B5E-F78AA22D5092}"/>
                </a:ext>
              </a:extLst>
            </p:cNvPr>
            <p:cNvSpPr/>
            <p:nvPr/>
          </p:nvSpPr>
          <p:spPr>
            <a:xfrm rot="10800000">
              <a:off x="9140864" y="4088551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EA82D0-2E76-45A7-84B0-E18552EBEE45}"/>
                </a:ext>
              </a:extLst>
            </p:cNvPr>
            <p:cNvSpPr/>
            <p:nvPr/>
          </p:nvSpPr>
          <p:spPr>
            <a:xfrm>
              <a:off x="9367585" y="3870675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09556F0-2F2C-4FBD-A3E4-679B838BF9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8500" y="1320800"/>
            <a:ext cx="7639050" cy="36639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C2D50"/>
                </a:solidFill>
                <a:latin typeface="Muli" panose="00000500000000000000" pitchFamily="2" charset="0"/>
              </a:defRPr>
            </a:lvl1pPr>
            <a:lvl2pPr>
              <a:defRPr>
                <a:solidFill>
                  <a:srgbClr val="1C2D50"/>
                </a:solidFill>
                <a:latin typeface="Muli" panose="00000500000000000000" pitchFamily="2" charset="0"/>
              </a:defRPr>
            </a:lvl2pPr>
            <a:lvl3pPr>
              <a:defRPr>
                <a:solidFill>
                  <a:srgbClr val="1C2D50"/>
                </a:solidFill>
                <a:latin typeface="Muli" panose="00000500000000000000" pitchFamily="2" charset="0"/>
              </a:defRPr>
            </a:lvl3pPr>
            <a:lvl4pPr>
              <a:defRPr>
                <a:solidFill>
                  <a:srgbClr val="1C2D50"/>
                </a:solidFill>
                <a:latin typeface="Muli" panose="00000500000000000000" pitchFamily="2" charset="0"/>
              </a:defRPr>
            </a:lvl4pPr>
            <a:lvl5pPr>
              <a:defRPr>
                <a:solidFill>
                  <a:srgbClr val="1C2D50"/>
                </a:solidFill>
                <a:latin typeface="Muli" panose="000005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6824AE3D-1FBC-4DFB-B666-5A2F01B4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803733"/>
            <a:ext cx="8763000" cy="393081"/>
          </a:xfrm>
        </p:spPr>
        <p:txBody>
          <a:bodyPr>
            <a:noAutofit/>
          </a:bodyPr>
          <a:lstStyle>
            <a:lvl1pPr>
              <a:defRPr sz="2800">
                <a:solidFill>
                  <a:srgbClr val="1C2D5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472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3 speaker,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72709" y="430730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72827" y="467340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53841" y="430052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53959" y="466662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34855" y="4292834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34973" y="4658937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371641" y="143313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759860" y="143313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34737" y="1422357"/>
            <a:ext cx="2286000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0B37148-9CB0-473B-96B6-9EC6A0205762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5395579-F65E-4B9C-A02E-3951AF116B69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78DFA06-BF8E-4971-9C05-4210F821405C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CC5CA83-C4B5-4486-AA7C-04A5CA5BE63D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9154CC0-1A93-4518-9615-8F5CB3B74FC1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F2196C3-73DB-46D2-B830-8CA275AE741F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FFF027E-A92F-43A7-94F3-E073932BDEF7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501B7AB-0460-4D80-A1FB-E2ABCA4DBF11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B527ECC-22DB-48BC-AECD-32C19CB30AC0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CE550D7-CB5A-408D-8722-3A5793ED99A1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BCE7450-E105-4AE8-BB64-D55448F7D651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44018DF-77D0-4449-87E6-5871BD6C8AE9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05B0F8D-2C62-4BAE-B13D-84C49517AFEA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B686472-7E59-490B-BF25-8B8ADC165E14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CC6A9B5-D0FB-4279-A8B3-AC30FBEDD162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C74ED8A-0B84-48BF-BBE9-B2910F63997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50BB8EC-F7E4-4D57-B341-DD75716383E8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F5DE37B-F9A7-4F05-AF12-EF8A5E760A01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D68BFDB-A1CA-47AC-B9D6-1530E6B34E3D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0" name="Picture 59">
            <a:extLst>
              <a:ext uri="{FF2B5EF4-FFF2-40B4-BE49-F238E27FC236}">
                <a16:creationId xmlns:a16="http://schemas.microsoft.com/office/drawing/2014/main" id="{9C46E9E1-31C0-4974-B083-605D70FCF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542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F 3 speaker,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16996" y="4382105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17114" y="4748208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98128" y="4375321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98246" y="4741424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79142" y="4367633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979260" y="4733736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9" name="Picture Placeholder 28">
            <a:extLst>
              <a:ext uri="{FF2B5EF4-FFF2-40B4-BE49-F238E27FC236}">
                <a16:creationId xmlns:a16="http://schemas.microsoft.com/office/drawing/2014/main" id="{9564E1BA-0C1A-43A0-B107-D5DF59DCCC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216164" y="1980429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0" name="Picture Placeholder 28">
            <a:extLst>
              <a:ext uri="{FF2B5EF4-FFF2-40B4-BE49-F238E27FC236}">
                <a16:creationId xmlns:a16="http://schemas.microsoft.com/office/drawing/2014/main" id="{E9A3BC3B-8537-4FE2-84EB-2EC1D0B4961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604383" y="1980429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Picture Placeholder 28">
            <a:extLst>
              <a:ext uri="{FF2B5EF4-FFF2-40B4-BE49-F238E27FC236}">
                <a16:creationId xmlns:a16="http://schemas.microsoft.com/office/drawing/2014/main" id="{73851718-859F-4556-A402-7EB4B39CA2F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5979260" y="1969649"/>
            <a:ext cx="22860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44361-3E30-4853-84E9-48106762BF7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11150" y="715963"/>
            <a:ext cx="9429750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C57BA-4A47-4062-ABFD-440B98B826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11150" y="1304925"/>
            <a:ext cx="9429750" cy="452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5A9EDE-0EBF-4FD1-807E-B77B1675FF25}"/>
              </a:ext>
            </a:extLst>
          </p:cNvPr>
          <p:cNvSpPr txBox="1"/>
          <p:nvPr/>
        </p:nvSpPr>
        <p:spPr>
          <a:xfrm>
            <a:off x="0" y="5210413"/>
            <a:ext cx="10160000" cy="504588"/>
          </a:xfrm>
          <a:prstGeom prst="rect">
            <a:avLst/>
          </a:prstGeom>
          <a:solidFill>
            <a:srgbClr val="A52055"/>
          </a:solidFill>
        </p:spPr>
        <p:txBody>
          <a:bodyPr wrap="square" lIns="18288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Subscribe to eqderivatives.com for access to this and other Virtual Forums.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2282098-FE47-4FA4-9354-78F9D5247195}"/>
              </a:ext>
            </a:extLst>
          </p:cNvPr>
          <p:cNvGrpSpPr/>
          <p:nvPr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6D68219-BC2B-4EA2-8738-27FB809E3C54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020B141-16A6-47EA-BFF5-65F8668D3AF4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4C56127-0D57-494B-B45D-71F0262D6540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6420AFB-ABFA-432E-944C-A0E223D3F830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77DAA68-C162-45E2-B0F6-C0179ECB8017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2523C61-3CBB-4BE3-87AE-DF675CF19884}"/>
              </a:ext>
            </a:extLst>
          </p:cNvPr>
          <p:cNvGrpSpPr/>
          <p:nvPr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8975294-9727-48B4-B301-1F2C61534B5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EEF2DDB-32C8-4D9E-A249-50DCC01B7C0D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41C2D1D-E654-4AB0-9E9B-C70668D616FA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EEE8D96-85E0-48D6-9E73-151F0A194C5E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EEBCD68-A583-41C5-93B6-C41B3D2D153B}"/>
              </a:ext>
            </a:extLst>
          </p:cNvPr>
          <p:cNvGrpSpPr/>
          <p:nvPr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BF35CB6-ED02-48A1-A90E-8B0A87343FE0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F808FEC-3556-488F-8F3E-AB1D3C9A6D55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2A4F4FD-0D3F-4D5F-836D-552C3C8B3B1E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6512695-A7D2-4ECC-95E3-92AE361A201F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15A5C77-4687-40F6-B4F1-632ABCE152FD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7E88EC7-5CCF-4037-A5F4-F142E3F11931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426F18E-2AD7-4F34-8CE3-1423082ABE5D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3" name="Picture 62">
            <a:extLst>
              <a:ext uri="{FF2B5EF4-FFF2-40B4-BE49-F238E27FC236}">
                <a16:creationId xmlns:a16="http://schemas.microsoft.com/office/drawing/2014/main" id="{6FDC3B3B-DB1F-40B6-996C-1E9CE63E5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E2C5FE26-B9B7-4580-A6E2-A1D407263A7A}"/>
              </a:ext>
            </a:extLst>
          </p:cNvPr>
          <p:cNvSpPr txBox="1"/>
          <p:nvPr/>
        </p:nvSpPr>
        <p:spPr>
          <a:xfrm>
            <a:off x="0" y="5210413"/>
            <a:ext cx="10160000" cy="504588"/>
          </a:xfrm>
          <a:prstGeom prst="rect">
            <a:avLst/>
          </a:prstGeom>
          <a:solidFill>
            <a:srgbClr val="A52055"/>
          </a:solidFill>
        </p:spPr>
        <p:txBody>
          <a:bodyPr wrap="square" lIns="18288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Subscribe to eqderivatives.com for access to this and other Virtual Forums.</a:t>
            </a:r>
          </a:p>
        </p:txBody>
      </p:sp>
    </p:spTree>
    <p:extLst>
      <p:ext uri="{BB962C8B-B14F-4D97-AF65-F5344CB8AC3E}">
        <p14:creationId xmlns:p14="http://schemas.microsoft.com/office/powerpoint/2010/main" val="287530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p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762380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 userDrawn="1"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 userDrawn="1"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 userDrawn="1"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0575" y="2609850"/>
            <a:ext cx="6003925" cy="84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34BF542-C29A-41BE-AEA1-F687AA2515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0575" y="3586303"/>
            <a:ext cx="6003925" cy="3665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  <a:latin typeface="Muli" panose="000005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</a:lstStyle>
          <a:p>
            <a:pPr lvl="0"/>
            <a:r>
              <a:rPr lang="en-US" dirty="0"/>
              <a:t>Click to edit speaker name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AEF416C1-5F69-457F-81F3-586D2CC15E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9856" y="3966362"/>
            <a:ext cx="6003925" cy="3665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  <a:latin typeface="Muli" panose="000005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</a:lstStyle>
          <a:p>
            <a:pPr lvl="0"/>
            <a:r>
              <a:rPr lang="en-US" dirty="0"/>
              <a:t>Click to edit speaker affiliation</a:t>
            </a:r>
          </a:p>
        </p:txBody>
      </p:sp>
    </p:spTree>
    <p:extLst>
      <p:ext uri="{BB962C8B-B14F-4D97-AF65-F5344CB8AC3E}">
        <p14:creationId xmlns:p14="http://schemas.microsoft.com/office/powerpoint/2010/main" val="76221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Pane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166407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 userDrawn="1"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 userDrawn="1"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 userDrawn="1"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9856" y="1876157"/>
            <a:ext cx="6003925" cy="625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7D2AC99-F1CD-4908-A369-C83DB521A2EC}"/>
              </a:ext>
            </a:extLst>
          </p:cNvPr>
          <p:cNvSpPr txBox="1">
            <a:spLocks/>
          </p:cNvSpPr>
          <p:nvPr userDrawn="1"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B1262C5-E328-4F29-8760-29836E3D7D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0575" y="2810043"/>
            <a:ext cx="6003925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Muli Light" panose="00000400000000000000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Moderator: 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CB8CB756-D922-4240-9458-2BF875E58AB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0575" y="3625685"/>
            <a:ext cx="2286000" cy="3665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56C87961-EBAB-46B6-A673-7A8CCFF484C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0693" y="3991788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9679A4BC-2615-4B73-A91C-116F6A76AB2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195520" y="3626166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8ED18D2C-5D1D-4115-96E7-C5EDC4BEF7A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95638" y="3992269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5" name="Text Placeholder 27">
            <a:extLst>
              <a:ext uri="{FF2B5EF4-FFF2-40B4-BE49-F238E27FC236}">
                <a16:creationId xmlns:a16="http://schemas.microsoft.com/office/drawing/2014/main" id="{95ADB535-4483-482E-BF8C-3A9E9C6732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00229" y="3626647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6" name="Text Placeholder 29">
            <a:extLst>
              <a:ext uri="{FF2B5EF4-FFF2-40B4-BE49-F238E27FC236}">
                <a16:creationId xmlns:a16="http://schemas.microsoft.com/office/drawing/2014/main" id="{2136F4A5-CAC0-44AC-BEAE-A22CC823FBF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600347" y="3992750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99161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ane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166407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 userDrawn="1"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 userDrawn="1"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 userDrawn="1"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9856" y="1876157"/>
            <a:ext cx="6003925" cy="625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7D2AC99-F1CD-4908-A369-C83DB521A2EC}"/>
              </a:ext>
            </a:extLst>
          </p:cNvPr>
          <p:cNvSpPr txBox="1">
            <a:spLocks/>
          </p:cNvSpPr>
          <p:nvPr userDrawn="1"/>
        </p:nvSpPr>
        <p:spPr>
          <a:xfrm>
            <a:off x="790575" y="3258781"/>
            <a:ext cx="6394089" cy="267205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E6578"/>
              </a:buClr>
              <a:buSzPct val="100000"/>
              <a:buFont typeface="Arial" charset="0"/>
              <a:defRPr sz="1600" b="1" i="0" kern="1200">
                <a:solidFill>
                  <a:schemeClr val="bg1"/>
                </a:solidFill>
                <a:latin typeface="Muli" pitchFamily="2" charset="77"/>
                <a:ea typeface="MS PGothic" pitchFamily="34" charset="-128"/>
                <a:cs typeface="Open Sans Light"/>
              </a:defRPr>
            </a:lvl1pPr>
            <a:lvl2pPr indent="-179388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20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2pPr>
            <a:lvl3pPr marL="358775" indent="-179388" algn="l" rtl="0" eaLnBrk="1" fontAlgn="base" hangingPunct="1">
              <a:spcBef>
                <a:spcPts val="500"/>
              </a:spcBef>
              <a:spcAft>
                <a:spcPts val="600"/>
              </a:spcAft>
              <a:buClr>
                <a:srgbClr val="00A49A"/>
              </a:buClr>
              <a:buSzPct val="75000"/>
              <a:buFont typeface="Arial" charset="0"/>
              <a:buChar char="•"/>
              <a:defRPr sz="1600" kern="1200">
                <a:solidFill>
                  <a:srgbClr val="5E6578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3pPr>
            <a:lvl4pPr marL="1079500" indent="-358775" algn="l" rtl="0" eaLnBrk="1" fontAlgn="base" hangingPunct="1">
              <a:spcBef>
                <a:spcPts val="25"/>
              </a:spcBef>
              <a:spcAft>
                <a:spcPct val="0"/>
              </a:spcAft>
              <a:buClr>
                <a:srgbClr val="00A49A"/>
              </a:buClr>
              <a:buSzPct val="80000"/>
              <a:buFont typeface="Wingdings" pitchFamily="2" charset="2"/>
              <a:buChar char="§"/>
              <a:defRPr sz="1600" kern="1200">
                <a:solidFill>
                  <a:srgbClr val="5E657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499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/>
            <a:r>
              <a:rPr lang="en-US" sz="2000" b="0" noProof="0" dirty="0">
                <a:latin typeface="Muli Light" pitchFamily="2" charset="77"/>
              </a:rPr>
              <a:t>Panelists</a:t>
            </a:r>
            <a:endParaRPr lang="en-US" sz="2000" b="0" noProof="0" dirty="0"/>
          </a:p>
          <a:p>
            <a:pPr defTabSz="914400"/>
            <a:endParaRPr lang="en-GB" sz="2400" b="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B1262C5-E328-4F29-8760-29836E3D7D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0575" y="2810043"/>
            <a:ext cx="6003925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Muli Light" panose="00000400000000000000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Moderator: 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1C3D752-F693-44BE-AFEA-EDD9D7ACE9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99945" y="3635985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D22173-9CB4-4AC7-9E41-B9350114E60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0063" y="4002088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37" name="Text Placeholder 27">
            <a:extLst>
              <a:ext uri="{FF2B5EF4-FFF2-40B4-BE49-F238E27FC236}">
                <a16:creationId xmlns:a16="http://schemas.microsoft.com/office/drawing/2014/main" id="{242C4433-6A06-462A-843A-86B29F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81195" y="3631722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A50B4251-BCAC-4BD1-BFD6-5692E19ADB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881313" y="3997825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7D77E164-97B6-4947-9574-077C0FE6C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62327" y="3624938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2" name="Text Placeholder 29">
            <a:extLst>
              <a:ext uri="{FF2B5EF4-FFF2-40B4-BE49-F238E27FC236}">
                <a16:creationId xmlns:a16="http://schemas.microsoft.com/office/drawing/2014/main" id="{4F3A4045-B265-40EF-930B-5BCE1513A9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262445" y="3991041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3" name="Text Placeholder 27">
            <a:extLst>
              <a:ext uri="{FF2B5EF4-FFF2-40B4-BE49-F238E27FC236}">
                <a16:creationId xmlns:a16="http://schemas.microsoft.com/office/drawing/2014/main" id="{5D4385FD-F0FD-4CD7-91CC-4940B179EF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43341" y="3617250"/>
            <a:ext cx="2286000" cy="36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Panelist Name</a:t>
            </a: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EFF3510F-0C5D-42A0-8A3D-B506E6A089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43459" y="3983353"/>
            <a:ext cx="2286000" cy="319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117074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3A97-FD87-4382-A60A-C430F381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578230"/>
            <a:ext cx="6004644" cy="6252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7CB7-4533-40D0-82B5-78E44F7F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656A2-3DBF-497B-AF7A-BA7C70E3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0668-8E6E-499F-B231-5ED7F81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B41B5-4F5A-46F6-A4A6-26DFFB676CAD}"/>
              </a:ext>
            </a:extLst>
          </p:cNvPr>
          <p:cNvGrpSpPr/>
          <p:nvPr userDrawn="1"/>
        </p:nvGrpSpPr>
        <p:grpSpPr>
          <a:xfrm>
            <a:off x="0" y="4344221"/>
            <a:ext cx="1701039" cy="1370780"/>
            <a:chOff x="508001" y="4344220"/>
            <a:chExt cx="1701039" cy="1370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5E1884-669A-4612-A115-B11BA3D8AB2E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529CA-C243-48B9-A20D-450747C4D163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15BFEB-67AD-45A6-8AA9-8CA054ECA6E8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CB40A5-9CBB-460B-881F-4DB62CE70273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C8AAEE-95E5-4B03-9B66-15263DA640F1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E62E0-AA8A-489F-B62A-A4B30CE4451F}"/>
              </a:ext>
            </a:extLst>
          </p:cNvPr>
          <p:cNvGrpSpPr/>
          <p:nvPr userDrawn="1"/>
        </p:nvGrpSpPr>
        <p:grpSpPr>
          <a:xfrm>
            <a:off x="8376957" y="0"/>
            <a:ext cx="1766771" cy="1846448"/>
            <a:chOff x="7885230" y="0"/>
            <a:chExt cx="1766771" cy="1846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C9A843-D075-4858-942F-96C1430B8B85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6CB2BC-F9DF-4EAF-BC24-F22D9A3CCFCE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CABA3C-93C8-40D2-B04D-9D615FF0CD9E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CD0232D-4C2E-48C4-8603-14C3BF11A87D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FF4A2C-AC35-4C86-B497-A67CE461663A}"/>
              </a:ext>
            </a:extLst>
          </p:cNvPr>
          <p:cNvGrpSpPr/>
          <p:nvPr userDrawn="1"/>
        </p:nvGrpSpPr>
        <p:grpSpPr>
          <a:xfrm>
            <a:off x="7615193" y="4235110"/>
            <a:ext cx="2542948" cy="1476639"/>
            <a:chOff x="7103459" y="4238362"/>
            <a:chExt cx="2542948" cy="14766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BD1D41-C26D-4668-A1ED-D428382E0BF3}"/>
                </a:ext>
              </a:extLst>
            </p:cNvPr>
            <p:cNvSpPr/>
            <p:nvPr/>
          </p:nvSpPr>
          <p:spPr>
            <a:xfrm>
              <a:off x="8645757" y="4238362"/>
              <a:ext cx="995300" cy="1476639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6830D-0CCE-4554-9122-B6E29E43E0BE}"/>
                </a:ext>
              </a:extLst>
            </p:cNvPr>
            <p:cNvSpPr/>
            <p:nvPr/>
          </p:nvSpPr>
          <p:spPr>
            <a:xfrm>
              <a:off x="7623487" y="4844551"/>
              <a:ext cx="2022920" cy="867198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03CD66D-933C-4D57-8A8D-E4624CF5BACC}"/>
                </a:ext>
              </a:extLst>
            </p:cNvPr>
            <p:cNvSpPr/>
            <p:nvPr/>
          </p:nvSpPr>
          <p:spPr>
            <a:xfrm>
              <a:off x="7103459" y="5425951"/>
              <a:ext cx="756084" cy="285799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A8220B-C997-4DEA-9A1E-D886F8307CAE}"/>
                </a:ext>
              </a:extLst>
            </p:cNvPr>
            <p:cNvSpPr/>
            <p:nvPr/>
          </p:nvSpPr>
          <p:spPr>
            <a:xfrm>
              <a:off x="7259822" y="5068580"/>
              <a:ext cx="357372" cy="357372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DCACE5-FE77-4EA3-A946-FE09983E83DA}"/>
                </a:ext>
              </a:extLst>
            </p:cNvPr>
            <p:cNvSpPr/>
            <p:nvPr/>
          </p:nvSpPr>
          <p:spPr>
            <a:xfrm>
              <a:off x="8095552" y="4689856"/>
              <a:ext cx="558728" cy="558728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F63E837-33FA-4820-846D-C39E2DDF4B0F}"/>
                </a:ext>
              </a:extLst>
            </p:cNvPr>
            <p:cNvSpPr/>
            <p:nvPr/>
          </p:nvSpPr>
          <p:spPr>
            <a:xfrm>
              <a:off x="7866210" y="4535190"/>
              <a:ext cx="788070" cy="890760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DFF3C9-4841-4DC3-A1A2-976E19E6637E}"/>
                </a:ext>
              </a:extLst>
            </p:cNvPr>
            <p:cNvSpPr/>
            <p:nvPr/>
          </p:nvSpPr>
          <p:spPr>
            <a:xfrm>
              <a:off x="7738181" y="5246265"/>
              <a:ext cx="357372" cy="357372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4DA264E2-4CA4-43D9-9A7C-C47A4A24BC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427" y="215552"/>
            <a:ext cx="1311709" cy="326483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07563B6-F6C9-4D7C-9769-914CEDC2F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0575" y="2425700"/>
            <a:ext cx="6003925" cy="625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  <a:latin typeface="Muli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edit sponsor name</a:t>
            </a:r>
          </a:p>
        </p:txBody>
      </p:sp>
      <p:sp>
        <p:nvSpPr>
          <p:cNvPr id="32" name="Rounded Rectangle 1">
            <a:extLst>
              <a:ext uri="{FF2B5EF4-FFF2-40B4-BE49-F238E27FC236}">
                <a16:creationId xmlns:a16="http://schemas.microsoft.com/office/drawing/2014/main" id="{7C05E006-8562-4D2D-9BD3-51809379D727}"/>
              </a:ext>
            </a:extLst>
          </p:cNvPr>
          <p:cNvSpPr/>
          <p:nvPr userDrawn="1"/>
        </p:nvSpPr>
        <p:spPr>
          <a:xfrm>
            <a:off x="790575" y="3237019"/>
            <a:ext cx="1955253" cy="703665"/>
          </a:xfrm>
          <a:prstGeom prst="roundRect">
            <a:avLst>
              <a:gd name="adj" fmla="val 41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B38CD51F-6F81-4053-9563-996AF36041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82900" y="4344988"/>
            <a:ext cx="4387850" cy="6238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return time here</a:t>
            </a:r>
          </a:p>
        </p:txBody>
      </p:sp>
    </p:spTree>
    <p:extLst>
      <p:ext uri="{BB962C8B-B14F-4D97-AF65-F5344CB8AC3E}">
        <p14:creationId xmlns:p14="http://schemas.microsoft.com/office/powerpoint/2010/main" val="388054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AE07-EC9F-4677-AB36-F282B5BB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0EFC2-4CF2-474B-843E-D3A57BF7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latin typeface="Roboto Slab" pitchFamily="2" charset="0"/>
                <a:ea typeface="Roboto Slab" pitchFamily="2" charset="0"/>
              </a:defRPr>
            </a:lvl1pPr>
          </a:lstStyle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B20D7-8784-4C5E-89D7-C72E6E96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90AF6-AC11-49B9-89A3-CB87C2BE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4CA-B456-4EF4-A89E-CA546ED6EB1B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F9ED20-E7EC-4619-9F92-5D4FDE421080}"/>
              </a:ext>
            </a:extLst>
          </p:cNvPr>
          <p:cNvGrpSpPr/>
          <p:nvPr/>
        </p:nvGrpSpPr>
        <p:grpSpPr>
          <a:xfrm>
            <a:off x="6593498" y="2553715"/>
            <a:ext cx="3544228" cy="3149925"/>
            <a:chOff x="6102179" y="2561824"/>
            <a:chExt cx="3544228" cy="31499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62F6C4-E907-4BC5-BA75-119E7F725CED}"/>
                </a:ext>
              </a:extLst>
            </p:cNvPr>
            <p:cNvSpPr/>
            <p:nvPr/>
          </p:nvSpPr>
          <p:spPr>
            <a:xfrm>
              <a:off x="8251754" y="2561824"/>
              <a:ext cx="1387197" cy="3149925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6819002-AAFE-470D-8119-6929B7AA90F1}"/>
                </a:ext>
              </a:extLst>
            </p:cNvPr>
            <p:cNvSpPr/>
            <p:nvPr/>
          </p:nvSpPr>
          <p:spPr>
            <a:xfrm>
              <a:off x="6826967" y="3406702"/>
              <a:ext cx="2819440" cy="2305047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A2349E0-6A84-449D-B48A-0469F86FE38F}"/>
                </a:ext>
              </a:extLst>
            </p:cNvPr>
            <p:cNvSpPr/>
            <p:nvPr/>
          </p:nvSpPr>
          <p:spPr>
            <a:xfrm>
              <a:off x="6102179" y="4217025"/>
              <a:ext cx="1053790" cy="807537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0BDC0F-5533-4F83-8A8F-92B62736787C}"/>
                </a:ext>
              </a:extLst>
            </p:cNvPr>
            <p:cNvSpPr/>
            <p:nvPr/>
          </p:nvSpPr>
          <p:spPr>
            <a:xfrm>
              <a:off x="6320109" y="3718940"/>
              <a:ext cx="498086" cy="498086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D11812-B648-41C9-9A8B-DA55E11C06AC}"/>
                </a:ext>
              </a:extLst>
            </p:cNvPr>
            <p:cNvSpPr/>
            <p:nvPr/>
          </p:nvSpPr>
          <p:spPr>
            <a:xfrm>
              <a:off x="7484907" y="3191094"/>
              <a:ext cx="778726" cy="778726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34A3427-C65F-4EED-98C7-9EDCBA9C8C22}"/>
                </a:ext>
              </a:extLst>
            </p:cNvPr>
            <p:cNvSpPr/>
            <p:nvPr/>
          </p:nvSpPr>
          <p:spPr>
            <a:xfrm>
              <a:off x="7165263" y="2975530"/>
              <a:ext cx="1098371" cy="1241495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68B55D3-6A41-4847-B16B-E440FB336B44}"/>
                </a:ext>
              </a:extLst>
            </p:cNvPr>
            <p:cNvSpPr/>
            <p:nvPr/>
          </p:nvSpPr>
          <p:spPr>
            <a:xfrm>
              <a:off x="6986821" y="3966588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24CC738-4D9F-46D7-A71F-70697D5C34B1}"/>
              </a:ext>
            </a:extLst>
          </p:cNvPr>
          <p:cNvGrpSpPr/>
          <p:nvPr/>
        </p:nvGrpSpPr>
        <p:grpSpPr>
          <a:xfrm>
            <a:off x="0" y="4344220"/>
            <a:ext cx="1701039" cy="1370780"/>
            <a:chOff x="508001" y="4344220"/>
            <a:chExt cx="1701039" cy="137078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EE60577-66C6-4D87-83A3-EC0EB388E2F7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99846B5-20D0-4D71-9021-277ABCD0AF4D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3FDAA9A-4E6E-49A1-B126-CEA019C93554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34CA0BA-148D-46CF-98C8-E4BCB02CFE9F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9F0C4C-4C73-4291-96C6-298A569F9C24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AEA22DE-2C7B-4B62-8FFD-092BC3EB46CB}"/>
              </a:ext>
            </a:extLst>
          </p:cNvPr>
          <p:cNvGrpSpPr/>
          <p:nvPr/>
        </p:nvGrpSpPr>
        <p:grpSpPr>
          <a:xfrm>
            <a:off x="8392343" y="11360"/>
            <a:ext cx="1766771" cy="1846448"/>
            <a:chOff x="7885230" y="0"/>
            <a:chExt cx="1766771" cy="184644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B0B143-FC20-4A8B-B16C-80A40F3B6A71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4BE3129-F3FE-4A9F-A6B3-13988EC79379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D9AA3D-8840-48D5-8443-A7F204856B35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2D0CA14-1B14-4D9B-B4AC-AC39BE530954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1654F8A-C24C-4F43-A805-64F672C21BA4}"/>
              </a:ext>
            </a:extLst>
          </p:cNvPr>
          <p:cNvGrpSpPr/>
          <p:nvPr userDrawn="1"/>
        </p:nvGrpSpPr>
        <p:grpSpPr>
          <a:xfrm>
            <a:off x="6593498" y="2553715"/>
            <a:ext cx="3544228" cy="3149925"/>
            <a:chOff x="6102179" y="2561824"/>
            <a:chExt cx="3544228" cy="314992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5BD07F6-EE58-4A25-9A6D-67D0C6C48316}"/>
                </a:ext>
              </a:extLst>
            </p:cNvPr>
            <p:cNvSpPr/>
            <p:nvPr/>
          </p:nvSpPr>
          <p:spPr>
            <a:xfrm>
              <a:off x="8251754" y="2561824"/>
              <a:ext cx="1387197" cy="3149925"/>
            </a:xfrm>
            <a:prstGeom prst="rect">
              <a:avLst/>
            </a:prstGeom>
            <a:solidFill>
              <a:srgbClr val="4E2C67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9327B41-FF3A-4C5F-8FE5-12C3BD734587}"/>
                </a:ext>
              </a:extLst>
            </p:cNvPr>
            <p:cNvSpPr/>
            <p:nvPr/>
          </p:nvSpPr>
          <p:spPr>
            <a:xfrm>
              <a:off x="6826967" y="3406702"/>
              <a:ext cx="2819440" cy="2305047"/>
            </a:xfrm>
            <a:prstGeom prst="rect">
              <a:avLst/>
            </a:prstGeom>
            <a:gradFill>
              <a:gsLst>
                <a:gs pos="0">
                  <a:srgbClr val="31B7BC">
                    <a:alpha val="6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D0DCB7A-E22E-4D24-BAB1-821C187740EA}"/>
                </a:ext>
              </a:extLst>
            </p:cNvPr>
            <p:cNvSpPr/>
            <p:nvPr/>
          </p:nvSpPr>
          <p:spPr>
            <a:xfrm>
              <a:off x="6102179" y="4217025"/>
              <a:ext cx="1053790" cy="807537"/>
            </a:xfrm>
            <a:prstGeom prst="rect">
              <a:avLst/>
            </a:prstGeom>
            <a:solidFill>
              <a:srgbClr val="004F9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511E395-0B10-4082-8940-2EBB404E8F0D}"/>
                </a:ext>
              </a:extLst>
            </p:cNvPr>
            <p:cNvSpPr/>
            <p:nvPr/>
          </p:nvSpPr>
          <p:spPr>
            <a:xfrm>
              <a:off x="6320109" y="3718940"/>
              <a:ext cx="498086" cy="498086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AC84AD-B543-4C9D-8276-02C0D892658E}"/>
                </a:ext>
              </a:extLst>
            </p:cNvPr>
            <p:cNvSpPr/>
            <p:nvPr/>
          </p:nvSpPr>
          <p:spPr>
            <a:xfrm>
              <a:off x="7484907" y="3191094"/>
              <a:ext cx="778726" cy="778726"/>
            </a:xfrm>
            <a:prstGeom prst="rect">
              <a:avLst/>
            </a:prstGeom>
            <a:solidFill>
              <a:srgbClr val="BFC3C6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135CB90-A2B7-49C0-9F28-3FAB386054C2}"/>
                </a:ext>
              </a:extLst>
            </p:cNvPr>
            <p:cNvSpPr/>
            <p:nvPr/>
          </p:nvSpPr>
          <p:spPr>
            <a:xfrm>
              <a:off x="7165263" y="2975530"/>
              <a:ext cx="1098371" cy="1241495"/>
            </a:xfrm>
            <a:prstGeom prst="rect">
              <a:avLst/>
            </a:prstGeom>
            <a:gradFill>
              <a:gsLst>
                <a:gs pos="0">
                  <a:srgbClr val="31B7BC">
                    <a:alpha val="70000"/>
                  </a:srgbClr>
                </a:gs>
                <a:gs pos="60000">
                  <a:srgbClr val="004F9F">
                    <a:alpha val="1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677360A-AB3F-4A74-8EDA-3CB7D1583BE6}"/>
                </a:ext>
              </a:extLst>
            </p:cNvPr>
            <p:cNvSpPr/>
            <p:nvPr/>
          </p:nvSpPr>
          <p:spPr>
            <a:xfrm>
              <a:off x="6986821" y="3966588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57851E3-7BD8-40D3-AC49-AE54D9FF95CA}"/>
              </a:ext>
            </a:extLst>
          </p:cNvPr>
          <p:cNvGrpSpPr/>
          <p:nvPr userDrawn="1"/>
        </p:nvGrpSpPr>
        <p:grpSpPr>
          <a:xfrm>
            <a:off x="0" y="4344220"/>
            <a:ext cx="1701039" cy="1370780"/>
            <a:chOff x="508001" y="4344220"/>
            <a:chExt cx="1701039" cy="137078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3E206F7-28F5-4A80-BEE7-EAF5F1E224D7}"/>
                </a:ext>
              </a:extLst>
            </p:cNvPr>
            <p:cNvSpPr/>
            <p:nvPr/>
          </p:nvSpPr>
          <p:spPr>
            <a:xfrm flipH="1">
              <a:off x="508001" y="5210412"/>
              <a:ext cx="1701039" cy="366584"/>
            </a:xfrm>
            <a:prstGeom prst="rect">
              <a:avLst/>
            </a:prstGeom>
            <a:solidFill>
              <a:srgbClr val="4E2C6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EF7E9B5-B775-4C18-938C-B2A7F20BB4C5}"/>
                </a:ext>
              </a:extLst>
            </p:cNvPr>
            <p:cNvSpPr/>
            <p:nvPr/>
          </p:nvSpPr>
          <p:spPr>
            <a:xfrm>
              <a:off x="508001" y="4842307"/>
              <a:ext cx="1053790" cy="872693"/>
            </a:xfrm>
            <a:prstGeom prst="rect">
              <a:avLst/>
            </a:prstGeom>
            <a:solidFill>
              <a:srgbClr val="004F9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8D0F267-72A5-4571-ACD3-569DDC55DD8E}"/>
                </a:ext>
              </a:extLst>
            </p:cNvPr>
            <p:cNvSpPr/>
            <p:nvPr/>
          </p:nvSpPr>
          <p:spPr>
            <a:xfrm>
              <a:off x="509860" y="4593265"/>
              <a:ext cx="498086" cy="1121735"/>
            </a:xfrm>
            <a:prstGeom prst="rect">
              <a:avLst/>
            </a:prstGeom>
            <a:gradFill>
              <a:gsLst>
                <a:gs pos="100000">
                  <a:srgbClr val="31B7BC">
                    <a:alpha val="50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ED3E6FE-6374-4D77-BA68-C2D5F22EE308}"/>
                </a:ext>
              </a:extLst>
            </p:cNvPr>
            <p:cNvSpPr/>
            <p:nvPr/>
          </p:nvSpPr>
          <p:spPr>
            <a:xfrm>
              <a:off x="765428" y="4344220"/>
              <a:ext cx="498086" cy="498086"/>
            </a:xfrm>
            <a:prstGeom prst="rect">
              <a:avLst/>
            </a:prstGeom>
            <a:gradFill>
              <a:gsLst>
                <a:gs pos="100000">
                  <a:srgbClr val="004F9F">
                    <a:alpha val="31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5C89924-4442-414F-8F99-018D9146E32C}"/>
                </a:ext>
              </a:extLst>
            </p:cNvPr>
            <p:cNvSpPr/>
            <p:nvPr/>
          </p:nvSpPr>
          <p:spPr>
            <a:xfrm>
              <a:off x="1297857" y="5213663"/>
              <a:ext cx="498086" cy="498086"/>
            </a:xfrm>
            <a:prstGeom prst="rect">
              <a:avLst/>
            </a:prstGeom>
            <a:solidFill>
              <a:srgbClr val="004F9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5739D07-1953-4414-84FA-3BA5DA4394CB}"/>
              </a:ext>
            </a:extLst>
          </p:cNvPr>
          <p:cNvGrpSpPr/>
          <p:nvPr userDrawn="1"/>
        </p:nvGrpSpPr>
        <p:grpSpPr>
          <a:xfrm>
            <a:off x="8392343" y="11360"/>
            <a:ext cx="1766771" cy="1846448"/>
            <a:chOff x="7885230" y="0"/>
            <a:chExt cx="1766771" cy="184644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9F4FE0B-B23E-467E-B66B-30FAD25C2573}"/>
                </a:ext>
              </a:extLst>
            </p:cNvPr>
            <p:cNvSpPr/>
            <p:nvPr/>
          </p:nvSpPr>
          <p:spPr>
            <a:xfrm flipH="1">
              <a:off x="7885230" y="715377"/>
              <a:ext cx="1766770" cy="1131071"/>
            </a:xfrm>
            <a:prstGeom prst="rect">
              <a:avLst/>
            </a:prstGeom>
            <a:gradFill>
              <a:gsLst>
                <a:gs pos="0">
                  <a:srgbClr val="4E2C67"/>
                </a:gs>
                <a:gs pos="99000">
                  <a:srgbClr val="4E2C67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0BFFF4A-24B9-445F-960C-52E431DD3586}"/>
                </a:ext>
              </a:extLst>
            </p:cNvPr>
            <p:cNvSpPr/>
            <p:nvPr/>
          </p:nvSpPr>
          <p:spPr>
            <a:xfrm>
              <a:off x="8849112" y="432257"/>
              <a:ext cx="802888" cy="872693"/>
            </a:xfrm>
            <a:prstGeom prst="rect">
              <a:avLst/>
            </a:prstGeom>
            <a:solidFill>
              <a:srgbClr val="004F9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D793C14-2240-4446-AD38-3309BEB62FB7}"/>
                </a:ext>
              </a:extLst>
            </p:cNvPr>
            <p:cNvSpPr/>
            <p:nvPr/>
          </p:nvSpPr>
          <p:spPr>
            <a:xfrm rot="10800000">
              <a:off x="9140864" y="217876"/>
              <a:ext cx="511136" cy="498086"/>
            </a:xfrm>
            <a:prstGeom prst="rect">
              <a:avLst/>
            </a:prstGeom>
            <a:gradFill>
              <a:gsLst>
                <a:gs pos="100000">
                  <a:srgbClr val="31B7BC">
                    <a:alpha val="60000"/>
                  </a:srgbClr>
                </a:gs>
                <a:gs pos="0">
                  <a:srgbClr val="4E2C67">
                    <a:alpha val="6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C4685D2-F6C5-4119-AFE7-6A490616BB23}"/>
                </a:ext>
              </a:extLst>
            </p:cNvPr>
            <p:cNvSpPr/>
            <p:nvPr/>
          </p:nvSpPr>
          <p:spPr>
            <a:xfrm>
              <a:off x="9367585" y="0"/>
              <a:ext cx="284416" cy="1605776"/>
            </a:xfrm>
            <a:prstGeom prst="rect">
              <a:avLst/>
            </a:prstGeom>
            <a:gradFill>
              <a:gsLst>
                <a:gs pos="100000">
                  <a:srgbClr val="31B7BC">
                    <a:alpha val="31000"/>
                  </a:srgbClr>
                </a:gs>
                <a:gs pos="0">
                  <a:srgbClr val="004F9F">
                    <a:alpha val="66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7889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2D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B7497-6C00-4539-B123-026D921E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76238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0819F-2190-4D4C-9C56-ACBFD345B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1B1C-2B47-4B10-AFF7-441597718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53F3B-F0A6-4C02-B7E3-B0E196D6D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7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51" r:id="rId3"/>
    <p:sldLayoutId id="2147484046" r:id="rId4"/>
    <p:sldLayoutId id="2147484047" r:id="rId5"/>
    <p:sldLayoutId id="2147484048" r:id="rId6"/>
    <p:sldLayoutId id="2147484050" r:id="rId7"/>
    <p:sldLayoutId id="214748404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2D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B7497-6C00-4539-B123-026D921E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76238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0819F-2190-4D4C-9C56-ACBFD345B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1B1C-2B47-4B10-AFF7-441597718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53F3B-F0A6-4C02-B7E3-B0E196D6D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6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  <p:sldLayoutId id="2147484065" r:id="rId13"/>
    <p:sldLayoutId id="2147484066" r:id="rId14"/>
    <p:sldLayoutId id="2147484067" r:id="rId15"/>
    <p:sldLayoutId id="2147484068" r:id="rId16"/>
    <p:sldLayoutId id="214748408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2D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B7497-6C00-4539-B123-026D921E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56" y="176238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0819F-2190-4D4C-9C56-ACBFD345B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5367F100-BC1A-4DB3-8113-57512469145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1B1C-2B47-4B10-AFF7-441597718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53F3B-F0A6-4C02-B7E3-B0E196D6D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C34384CA-B456-4EF4-A89E-CA546ED6E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4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  <p:sldLayoutId id="2147484084" r:id="rId14"/>
    <p:sldLayoutId id="2147484085" r:id="rId15"/>
    <p:sldLayoutId id="214748408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1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000" y="294089"/>
            <a:ext cx="912304" cy="912304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1"/>
          <p:cNvSpPr txBox="1">
            <a:spLocks noGrp="1"/>
          </p:cNvSpPr>
          <p:nvPr>
            <p:ph type="title"/>
          </p:nvPr>
        </p:nvSpPr>
        <p:spPr>
          <a:xfrm>
            <a:off x="391138" y="1753636"/>
            <a:ext cx="6578279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600" b="0" dirty="0">
                <a:latin typeface="Muli" panose="00000500000000000000" pitchFamily="2" charset="0"/>
                <a:ea typeface="Arial"/>
                <a:cs typeface="Arial"/>
                <a:sym typeface="Arial"/>
              </a:rPr>
              <a:t>EQD Research Global Insights</a:t>
            </a:r>
            <a:endParaRPr sz="3600" dirty="0">
              <a:latin typeface="Muli" panose="00000500000000000000" pitchFamily="2" charset="0"/>
            </a:endParaRPr>
          </a:p>
        </p:txBody>
      </p:sp>
      <p:sp>
        <p:nvSpPr>
          <p:cNvPr id="198" name="Google Shape;198;p1"/>
          <p:cNvSpPr txBox="1"/>
          <p:nvPr/>
        </p:nvSpPr>
        <p:spPr>
          <a:xfrm>
            <a:off x="391138" y="3037114"/>
            <a:ext cx="7882005" cy="1741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Roboto Slab"/>
              <a:buNone/>
            </a:pPr>
            <a:r>
              <a:rPr lang="en-US" sz="4000" b="1" dirty="0" smtClean="0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Futures Radio Show Graphics </a:t>
            </a:r>
          </a:p>
        </p:txBody>
      </p:sp>
    </p:spTree>
    <p:extLst>
      <p:ext uri="{BB962C8B-B14F-4D97-AF65-F5344CB8AC3E}">
        <p14:creationId xmlns:p14="http://schemas.microsoft.com/office/powerpoint/2010/main" val="3705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" y="1012693"/>
            <a:ext cx="9890496" cy="450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94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3007" y="1074491"/>
            <a:ext cx="640099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June 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 </a:t>
            </a:r>
          </a:p>
          <a:p>
            <a:pPr algn="ctr"/>
            <a:r>
              <a:rPr lang="en-US" sz="3600" dirty="0" smtClean="0"/>
              <a:t>MRUT @ 232.10</a:t>
            </a:r>
          </a:p>
          <a:p>
            <a:pPr algn="ctr"/>
            <a:r>
              <a:rPr lang="en-US" sz="3600" dirty="0" smtClean="0"/>
              <a:t>Sell Jun 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230 Call @ 2.30</a:t>
            </a:r>
          </a:p>
          <a:p>
            <a:pPr algn="ctr"/>
            <a:r>
              <a:rPr lang="en-US" sz="3600" dirty="0" smtClean="0"/>
              <a:t>Buy Jun 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235 Call @ 0.10</a:t>
            </a:r>
          </a:p>
          <a:p>
            <a:pPr algn="ctr"/>
            <a:r>
              <a:rPr lang="en-US" sz="3600" dirty="0" smtClean="0"/>
              <a:t>Net Credit = 2.20</a:t>
            </a:r>
          </a:p>
          <a:p>
            <a:pPr algn="ctr"/>
            <a:r>
              <a:rPr lang="en-US" sz="3600" dirty="0" smtClean="0"/>
              <a:t>Risk = 2.80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4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014904"/>
              </p:ext>
            </p:extLst>
          </p:nvPr>
        </p:nvGraphicFramePr>
        <p:xfrm>
          <a:off x="979713" y="914400"/>
          <a:ext cx="8218715" cy="4669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0640090"/>
      </p:ext>
    </p:extLst>
  </p:cSld>
  <p:clrMapOvr>
    <a:masterClrMapping/>
  </p:clrMapOvr>
</p:sld>
</file>

<file path=ppt/theme/theme1.xml><?xml version="1.0" encoding="utf-8"?>
<a:theme xmlns:a="http://schemas.openxmlformats.org/drawingml/2006/main" name="EQD Sty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 Slab"/>
        <a:ea typeface=""/>
        <a:cs typeface=""/>
      </a:majorFont>
      <a:minorFont>
        <a:latin typeface="Mul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QD Event Slide Template" id="{E0154C12-2F82-4D85-881E-2ED5E47123C8}" vid="{21F4473A-C935-4009-AD3E-9E91049861C0}"/>
    </a:ext>
  </a:extLst>
</a:theme>
</file>

<file path=ppt/theme/theme2.xml><?xml version="1.0" encoding="utf-8"?>
<a:theme xmlns:a="http://schemas.openxmlformats.org/drawingml/2006/main" name="EQD">
  <a:themeElements>
    <a:clrScheme name="EQD">
      <a:dk1>
        <a:srgbClr val="1C2D50"/>
      </a:dk1>
      <a:lt1>
        <a:sysClr val="window" lastClr="FFFFFF"/>
      </a:lt1>
      <a:dk2>
        <a:srgbClr val="2A363B"/>
      </a:dk2>
      <a:lt2>
        <a:srgbClr val="B8C4C1"/>
      </a:lt2>
      <a:accent1>
        <a:srgbClr val="A62055"/>
      </a:accent1>
      <a:accent2>
        <a:srgbClr val="4E2B66"/>
      </a:accent2>
      <a:accent3>
        <a:srgbClr val="31B7BC"/>
      </a:accent3>
      <a:accent4>
        <a:srgbClr val="63B9E9"/>
      </a:accent4>
      <a:accent5>
        <a:srgbClr val="56666F"/>
      </a:accent5>
      <a:accent6>
        <a:srgbClr val="004F9F"/>
      </a:accent6>
      <a:hlink>
        <a:srgbClr val="0563C1"/>
      </a:hlink>
      <a:folHlink>
        <a:srgbClr val="4E2B66"/>
      </a:folHlink>
    </a:clrScheme>
    <a:fontScheme name="Custom 2">
      <a:majorFont>
        <a:latin typeface="Roboto Slab"/>
        <a:ea typeface=""/>
        <a:cs typeface=""/>
      </a:majorFont>
      <a:minorFont>
        <a:latin typeface="Mul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QD" id="{12610E48-EDCF-4601-86F0-1937B054523F}" vid="{2F5AB0EA-C211-4D9C-AB4A-14C378C25DEC}"/>
    </a:ext>
  </a:extLst>
</a:theme>
</file>

<file path=ppt/theme/theme3.xml><?xml version="1.0" encoding="utf-8"?>
<a:theme xmlns:a="http://schemas.openxmlformats.org/drawingml/2006/main" name="1_EQD">
  <a:themeElements>
    <a:clrScheme name="EQD">
      <a:dk1>
        <a:srgbClr val="1C2D50"/>
      </a:dk1>
      <a:lt1>
        <a:sysClr val="window" lastClr="FFFFFF"/>
      </a:lt1>
      <a:dk2>
        <a:srgbClr val="2A363B"/>
      </a:dk2>
      <a:lt2>
        <a:srgbClr val="B8C4C1"/>
      </a:lt2>
      <a:accent1>
        <a:srgbClr val="A62055"/>
      </a:accent1>
      <a:accent2>
        <a:srgbClr val="4E2B66"/>
      </a:accent2>
      <a:accent3>
        <a:srgbClr val="31B7BC"/>
      </a:accent3>
      <a:accent4>
        <a:srgbClr val="63B9E9"/>
      </a:accent4>
      <a:accent5>
        <a:srgbClr val="56666F"/>
      </a:accent5>
      <a:accent6>
        <a:srgbClr val="004F9F"/>
      </a:accent6>
      <a:hlink>
        <a:srgbClr val="0563C1"/>
      </a:hlink>
      <a:folHlink>
        <a:srgbClr val="4E2B66"/>
      </a:folHlink>
    </a:clrScheme>
    <a:fontScheme name="Custom 2">
      <a:majorFont>
        <a:latin typeface="Roboto Slab"/>
        <a:ea typeface=""/>
        <a:cs typeface=""/>
      </a:majorFont>
      <a:minorFont>
        <a:latin typeface="Mul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QD" id="{DEF6721E-0486-4C50-998F-9ED32EB2518A}" vid="{7C541297-6EEE-43D3-88D6-80C944A9D9F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EQD Event Slide Template</Template>
  <TotalTime>12733</TotalTime>
  <Words>49</Words>
  <Application>Microsoft Office PowerPoint</Application>
  <PresentationFormat>Custom</PresentationFormat>
  <Paragraphs>14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MS PGothic</vt:lpstr>
      <vt:lpstr>Arial</vt:lpstr>
      <vt:lpstr>Calibri</vt:lpstr>
      <vt:lpstr>Muli</vt:lpstr>
      <vt:lpstr>Muli Light</vt:lpstr>
      <vt:lpstr>Open Sans Light</vt:lpstr>
      <vt:lpstr>Roboto Slab</vt:lpstr>
      <vt:lpstr>EQD Style</vt:lpstr>
      <vt:lpstr>EQD</vt:lpstr>
      <vt:lpstr>1_EQD</vt:lpstr>
      <vt:lpstr>EQD Research Global Insights</vt:lpstr>
      <vt:lpstr>PowerPoint Presentation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Election and  VSTOXX Futures</dc:title>
  <dc:creator>Rhoads, Russell</dc:creator>
  <cp:lastModifiedBy>Russell Rhoads</cp:lastModifiedBy>
  <cp:revision>444</cp:revision>
  <cp:lastPrinted>2020-10-06T15:22:25Z</cp:lastPrinted>
  <dcterms:created xsi:type="dcterms:W3CDTF">2020-03-16T23:30:02Z</dcterms:created>
  <dcterms:modified xsi:type="dcterms:W3CDTF">2021-06-07T21:06:49Z</dcterms:modified>
</cp:coreProperties>
</file>